
<file path=[Content_Types].xml><?xml version="1.0" encoding="utf-8"?>
<Types xmlns="http://schemas.openxmlformats.org/package/2006/content-types">
  <Default Extension="bmp" ContentType="image/bmp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ink/ink1.xml" ContentType="application/inkml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  <p:sldMasterId id="2147483674" r:id="rId2"/>
  </p:sldMasterIdLst>
  <p:notesMasterIdLst>
    <p:notesMasterId r:id="rId25"/>
  </p:notesMasterIdLst>
  <p:handoutMasterIdLst>
    <p:handoutMasterId r:id="rId26"/>
  </p:handoutMasterIdLst>
  <p:sldIdLst>
    <p:sldId id="325" r:id="rId3"/>
    <p:sldId id="2147470501" r:id="rId4"/>
    <p:sldId id="2147470582" r:id="rId5"/>
    <p:sldId id="2147470555" r:id="rId6"/>
    <p:sldId id="2147470584" r:id="rId7"/>
    <p:sldId id="2147470502" r:id="rId8"/>
    <p:sldId id="2147470585" r:id="rId9"/>
    <p:sldId id="2147470523" r:id="rId10"/>
    <p:sldId id="2147470586" r:id="rId11"/>
    <p:sldId id="2147470587" r:id="rId12"/>
    <p:sldId id="2147470588" r:id="rId13"/>
    <p:sldId id="2147470589" r:id="rId14"/>
    <p:sldId id="2147470596" r:id="rId15"/>
    <p:sldId id="2147470590" r:id="rId16"/>
    <p:sldId id="2147470512" r:id="rId17"/>
    <p:sldId id="2147470591" r:id="rId18"/>
    <p:sldId id="2147470592" r:id="rId19"/>
    <p:sldId id="2147470593" r:id="rId20"/>
    <p:sldId id="2147470569" r:id="rId21"/>
    <p:sldId id="2147470594" r:id="rId22"/>
    <p:sldId id="2147470595" r:id="rId23"/>
    <p:sldId id="2147470537" r:id="rId24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9pPr>
  </p:defaultTextStyle>
  <p:extLst>
    <p:ext uri="{521415D9-36F7-43E2-AB2F-B90AF26B5E84}">
      <p14:sectionLst xmlns:p14="http://schemas.microsoft.com/office/powerpoint/2010/main">
        <p14:section name="Default Section" id="{F27A5EC8-68B5-4160-AD09-0DB0AAB3F5EF}">
          <p14:sldIdLst>
            <p14:sldId id="325"/>
          </p14:sldIdLst>
        </p14:section>
        <p14:section name="Summary Section" id="{92BCAB75-F8CF-4F28-9DC8-C4501E920362}">
          <p14:sldIdLst/>
        </p14:section>
        <p14:section name="Background" id="{25C8511D-706D-469F-9BD5-D44C38E18CC2}">
          <p14:sldIdLst>
            <p14:sldId id="2147470501"/>
            <p14:sldId id="2147470582"/>
          </p14:sldIdLst>
        </p14:section>
        <p14:section name="Motivation" id="{D5C849C2-0833-43BB-9F06-5FFD032A4F87}">
          <p14:sldIdLst>
            <p14:sldId id="2147470555"/>
            <p14:sldId id="2147470584"/>
          </p14:sldIdLst>
        </p14:section>
        <p14:section name="Contribution" id="{DBE5D457-5782-45DA-B047-707BAD8E7A02}">
          <p14:sldIdLst>
            <p14:sldId id="2147470502"/>
            <p14:sldId id="2147470585"/>
          </p14:sldIdLst>
        </p14:section>
        <p14:section name="Dataset" id="{A6E32526-D800-46FB-B38A-DD56250E225F}">
          <p14:sldIdLst>
            <p14:sldId id="2147470523"/>
            <p14:sldId id="2147470586"/>
            <p14:sldId id="2147470587"/>
            <p14:sldId id="2147470588"/>
            <p14:sldId id="2147470589"/>
            <p14:sldId id="2147470596"/>
            <p14:sldId id="2147470590"/>
          </p14:sldIdLst>
        </p14:section>
        <p14:section name="Experiment" id="{ED281F09-329F-4A01-802F-6F5058D63ACA}">
          <p14:sldIdLst>
            <p14:sldId id="2147470512"/>
            <p14:sldId id="2147470591"/>
            <p14:sldId id="2147470592"/>
            <p14:sldId id="2147470593"/>
          </p14:sldIdLst>
        </p14:section>
        <p14:section name="Conclusion" id="{F4EE9387-6863-48DF-A534-FF4BD78E2C36}">
          <p14:sldIdLst>
            <p14:sldId id="2147470569"/>
            <p14:sldId id="2147470594"/>
            <p14:sldId id="2147470595"/>
            <p14:sldId id="214747053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92AB1187-17B7-E78D-B18F-E8D9147D0AA1}" name="Farhanah Raza" initials="FR" userId="S::Farhanah.Raza@mbzuai.ac.ae::b1bad04d-c59e-4570-a564-9dff4c95c91a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DF"/>
          </a:solidFill>
        </a:fill>
      </a:tcStyle>
    </a:wholeTbl>
    <a:band2H>
      <a:tcTxStyle/>
      <a:tcStyle>
        <a:tcBdr/>
        <a:fill>
          <a:solidFill>
            <a:srgbClr val="E6E6E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BCF"/>
          </a:solidFill>
        </a:fill>
      </a:tcStyle>
    </a:wholeTbl>
    <a:band2H>
      <a:tcTxStyle/>
      <a:tcStyle>
        <a:tcBdr/>
        <a:fill>
          <a:solidFill>
            <a:srgbClr val="E6E7E9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0D2D4"/>
          </a:solidFill>
        </a:fill>
      </a:tcStyle>
    </a:wholeTbl>
    <a:band2H>
      <a:tcTxStyle/>
      <a:tcStyle>
        <a:tcBdr/>
        <a:fill>
          <a:solidFill>
            <a:srgbClr val="E9EAEB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334"/>
    <p:restoredTop sz="58733" autoAdjust="0"/>
  </p:normalViewPr>
  <p:slideViewPr>
    <p:cSldViewPr snapToGrid="0">
      <p:cViewPr varScale="1">
        <p:scale>
          <a:sx n="62" d="100"/>
          <a:sy n="62" d="100"/>
        </p:scale>
        <p:origin x="2688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microsoft.com/office/2018/10/relationships/authors" Target="author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6FCDCD2-E291-CA21-221F-4E40773BB2C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6751293-1E72-FBF7-9622-1A88EA01665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CD861D-DE20-4F40-A3A3-F7DB663C705D}" type="datetimeFigureOut">
              <a:rPr lang="en-US" smtClean="0"/>
              <a:t>11/14/23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314E5A-EF58-1550-8278-60E9250ED82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9A9461-961F-FB37-8976-B7EE1D8621E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5A2F6B-FBB5-4C32-9B33-93AB94C69D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61347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2T15:08:07.125"/>
    </inkml:context>
    <inkml:brush xml:id="br0">
      <inkml:brushProperty name="width" value="0.05292" units="cm"/>
      <inkml:brushProperty name="height" value="0.05292" units="cm"/>
      <inkml:brushProperty name="color" value="#FFFFFF"/>
    </inkml:brush>
    <inkml:context xml:id="ctx1">
      <inkml:inkSource xml:id="inkSrc1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1" timeString="2023-11-12T14:57:31.658"/>
    </inkml:context>
  </inkml:definitions>
  <inkml:trace contextRef="#ctx0" brushRef="#br0">12449 8400 24575,'0'0'0</inkml:trace>
  <inkml:trace contextRef="#ctx1" brushRef="#br0">12449 8400 24575 0,'0'0'0'136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42" name="Shape 24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4" name="Google Shape;54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73692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E212A0-80C5-8E4A-BC93-49630B4483D6}" type="slidenum">
              <a:rPr lang="en-AE" smtClean="0"/>
              <a:t>10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28580690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 latinLnBrk="0"/>
            <a:endParaRPr lang="en-A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E212A0-80C5-8E4A-BC93-49630B4483D6}" type="slidenum">
              <a:rPr lang="en-AE" smtClean="0"/>
              <a:t>11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10117802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 latinLnBrk="0"/>
            <a:endParaRPr lang="en-A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E212A0-80C5-8E4A-BC93-49630B4483D6}" type="slidenum">
              <a:rPr lang="en-AE" smtClean="0"/>
              <a:t>12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15142917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 latinLnBrk="0"/>
            <a:endParaRPr lang="en-A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E212A0-80C5-8E4A-BC93-49630B4483D6}" type="slidenum">
              <a:rPr lang="en-AE" smtClean="0"/>
              <a:t>13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11578089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 latinLnBrk="0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E212A0-80C5-8E4A-BC93-49630B4483D6}" type="slidenum">
              <a:rPr lang="en-AE" smtClean="0"/>
              <a:t>14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24673679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 latinLnBrk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291114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 latinLnBrk="0"/>
            <a:endParaRPr lang="en-A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E212A0-80C5-8E4A-BC93-49630B4483D6}" type="slidenum">
              <a:rPr lang="en-AE" smtClean="0"/>
              <a:t>16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38735947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 latinLnBrk="0"/>
            <a:endParaRPr lang="en-A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E212A0-80C5-8E4A-BC93-49630B4483D6}" type="slidenum">
              <a:rPr lang="en-AE" smtClean="0"/>
              <a:t>17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246703683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 latinLnBrk="0"/>
            <a:endParaRPr lang="en-A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E212A0-80C5-8E4A-BC93-49630B4483D6}" type="slidenum">
              <a:rPr lang="en-AE" smtClean="0"/>
              <a:t>18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327509535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 latinLnBrk="0"/>
            <a:endParaRPr lang="en-A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E212A0-80C5-8E4A-BC93-49630B4483D6}" type="slidenum">
              <a:rPr lang="en-AE" smtClean="0"/>
              <a:t>20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8879717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 latinLnBrk="0"/>
            <a:endParaRPr lang="en-AE" dirty="0"/>
          </a:p>
        </p:txBody>
      </p:sp>
    </p:spTree>
    <p:extLst>
      <p:ext uri="{BB962C8B-B14F-4D97-AF65-F5344CB8AC3E}">
        <p14:creationId xmlns:p14="http://schemas.microsoft.com/office/powerpoint/2010/main" val="419602125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 latinLnBrk="0"/>
            <a:endParaRPr lang="en-A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E212A0-80C5-8E4A-BC93-49630B4483D6}" type="slidenum">
              <a:rPr lang="en-AE" smtClean="0"/>
              <a:t>21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183340359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 latinLnBrk="0"/>
            <a:endParaRPr lang="en-AE" dirty="0"/>
          </a:p>
        </p:txBody>
      </p:sp>
    </p:spTree>
    <p:extLst>
      <p:ext uri="{BB962C8B-B14F-4D97-AF65-F5344CB8AC3E}">
        <p14:creationId xmlns:p14="http://schemas.microsoft.com/office/powerpoint/2010/main" val="12114653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 latinLnBrk="0"/>
            <a:endParaRPr lang="en-A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E212A0-80C5-8E4A-BC93-49630B4483D6}" type="slidenum">
              <a:rPr lang="en-AE" smtClean="0"/>
              <a:t>3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36395361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 latinLnBrk="0"/>
            <a:endParaRPr lang="en-AE" dirty="0"/>
          </a:p>
        </p:txBody>
      </p:sp>
    </p:spTree>
    <p:extLst>
      <p:ext uri="{BB962C8B-B14F-4D97-AF65-F5344CB8AC3E}">
        <p14:creationId xmlns:p14="http://schemas.microsoft.com/office/powerpoint/2010/main" val="5974064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 latinLnBrk="0"/>
            <a:endParaRPr lang="en-A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E212A0-80C5-8E4A-BC93-49630B4483D6}" type="slidenum">
              <a:rPr lang="en-AE" smtClean="0"/>
              <a:t>5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36332741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 latinLnBrk="0"/>
            <a:endParaRPr lang="en-AE" dirty="0"/>
          </a:p>
        </p:txBody>
      </p:sp>
    </p:spTree>
    <p:extLst>
      <p:ext uri="{BB962C8B-B14F-4D97-AF65-F5344CB8AC3E}">
        <p14:creationId xmlns:p14="http://schemas.microsoft.com/office/powerpoint/2010/main" val="4030374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 latinLnBrk="0"/>
            <a:endParaRPr lang="en-A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E212A0-80C5-8E4A-BC93-49630B4483D6}" type="slidenum">
              <a:rPr lang="en-AE" smtClean="0"/>
              <a:t>7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25462758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 latinLnBrk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77421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 latinLnBrk="0"/>
            <a:endParaRPr lang="en-A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E212A0-80C5-8E4A-BC93-49630B4483D6}" type="slidenum">
              <a:rPr lang="en-AE" smtClean="0"/>
              <a:t>9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11957429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bmp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0.png"/><Relationship Id="rId5" Type="http://schemas.openxmlformats.org/officeDocument/2006/relationships/image" Target="../media/image15.png"/><Relationship Id="rId4" Type="http://schemas.openxmlformats.org/officeDocument/2006/relationships/image" Target="../media/image19.jpe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21.jpe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bmp"/><Relationship Id="rId2" Type="http://schemas.openxmlformats.org/officeDocument/2006/relationships/image" Target="../media/image7.bmp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 #1">
    <p:bg>
      <p:bgPr>
        <a:blipFill rotWithShape="1">
          <a:blip r:embed="rId2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Placeholder 32" descr="Picture Placeholder 32"/>
          <p:cNvPicPr>
            <a:picLocks noChangeAspect="1"/>
          </p:cNvPicPr>
          <p:nvPr/>
        </p:nvPicPr>
        <p:blipFill>
          <a:blip r:embed="rId3">
            <a:alphaModFix amt="23000"/>
          </a:blip>
          <a:srcRect t="143" b="143"/>
          <a:stretch>
            <a:fillRect/>
          </a:stretch>
        </p:blipFill>
        <p:spPr>
          <a:xfrm>
            <a:off x="-4012" y="14068"/>
            <a:ext cx="12192001" cy="6843933"/>
          </a:xfrm>
          <a:prstGeom prst="rect">
            <a:avLst/>
          </a:prstGeom>
          <a:ln w="12700">
            <a:miter lim="400000"/>
          </a:ln>
        </p:spPr>
      </p:pic>
      <p:sp>
        <p:nvSpPr>
          <p:cNvPr id="18" name="Freeform 39"/>
          <p:cNvSpPr/>
          <p:nvPr/>
        </p:nvSpPr>
        <p:spPr>
          <a:xfrm>
            <a:off x="-4013" y="5718223"/>
            <a:ext cx="12200027" cy="11468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11182" y="0"/>
                  <a:pt x="11509" y="2469"/>
                  <a:pt x="11649" y="5988"/>
                </a:cubicBezTo>
                <a:lnTo>
                  <a:pt x="11687" y="7292"/>
                </a:lnTo>
                <a:lnTo>
                  <a:pt x="21600" y="7292"/>
                </a:lnTo>
                <a:lnTo>
                  <a:pt x="21600" y="21600"/>
                </a:lnTo>
                <a:lnTo>
                  <a:pt x="0" y="21600"/>
                </a:lnTo>
                <a:lnTo>
                  <a:pt x="0" y="7292"/>
                </a:lnTo>
                <a:lnTo>
                  <a:pt x="9913" y="7292"/>
                </a:lnTo>
                <a:lnTo>
                  <a:pt x="9951" y="5988"/>
                </a:lnTo>
                <a:cubicBezTo>
                  <a:pt x="10091" y="2469"/>
                  <a:pt x="10418" y="0"/>
                  <a:pt x="10800" y="0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9" name="Picture 6" descr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9817" y="1177987"/>
            <a:ext cx="4232368" cy="1076025"/>
          </a:xfrm>
          <a:prstGeom prst="rect">
            <a:avLst/>
          </a:prstGeom>
          <a:ln w="12700">
            <a:miter lim="400000"/>
          </a:ln>
        </p:spPr>
      </p:pic>
      <p:pic>
        <p:nvPicPr>
          <p:cNvPr id="20" name="Graphic 18" descr="Graphic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5949950" y="5836920"/>
            <a:ext cx="292100" cy="330201"/>
          </a:xfrm>
          <a:prstGeom prst="rect">
            <a:avLst/>
          </a:prstGeom>
          <a:ln w="12700">
            <a:miter lim="400000"/>
          </a:ln>
        </p:spPr>
      </p:pic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xfrm>
            <a:off x="-20063" y="2354093"/>
            <a:ext cx="12212064" cy="1037770"/>
          </a:xfrm>
          <a:prstGeom prst="rect">
            <a:avLst/>
          </a:prstGeom>
        </p:spPr>
        <p:txBody>
          <a:bodyPr anchor="b"/>
          <a:lstStyle>
            <a:lvl1pPr algn="ctr">
              <a:defRPr sz="45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7938" y="3417192"/>
            <a:ext cx="12176126" cy="584201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500" b="1">
                <a:solidFill>
                  <a:schemeClr val="accent2"/>
                </a:solidFill>
              </a:defRPr>
            </a:lvl1pPr>
            <a:lvl2pPr marL="0" indent="457200" algn="ctr">
              <a:buSzTx/>
              <a:buFontTx/>
              <a:buNone/>
              <a:defRPr sz="2500" b="1">
                <a:solidFill>
                  <a:schemeClr val="accent2"/>
                </a:solidFill>
              </a:defRPr>
            </a:lvl2pPr>
            <a:lvl3pPr marL="0" indent="914400" algn="ctr">
              <a:buSzTx/>
              <a:buFontTx/>
              <a:buNone/>
              <a:defRPr sz="2500" b="1">
                <a:solidFill>
                  <a:schemeClr val="accent2"/>
                </a:solidFill>
              </a:defRPr>
            </a:lvl3pPr>
            <a:lvl4pPr marL="0" indent="1371600" algn="ctr">
              <a:buSzTx/>
              <a:buFontTx/>
              <a:buNone/>
              <a:defRPr sz="2500" b="1">
                <a:solidFill>
                  <a:schemeClr val="accent2"/>
                </a:solidFill>
              </a:defRPr>
            </a:lvl4pPr>
            <a:lvl5pPr marL="0" indent="1828800" algn="ctr">
              <a:buSzTx/>
              <a:buFontTx/>
              <a:buNone/>
              <a:defRPr sz="2500" b="1">
                <a:solidFill>
                  <a:schemeClr val="accent2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Cover pag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74;p4" descr="Google Shape;74;p4"/>
          <p:cNvPicPr>
            <a:picLocks noChangeAspect="1"/>
          </p:cNvPicPr>
          <p:nvPr/>
        </p:nvPicPr>
        <p:blipFill>
          <a:blip r:embed="rId3">
            <a:alphaModFix amt="14000"/>
          </a:blip>
          <a:stretch>
            <a:fillRect/>
          </a:stretch>
        </p:blipFill>
        <p:spPr>
          <a:xfrm>
            <a:off x="-18693" y="-93454"/>
            <a:ext cx="12243319" cy="7027733"/>
          </a:xfrm>
          <a:prstGeom prst="rect">
            <a:avLst/>
          </a:prstGeom>
          <a:ln w="12700">
            <a:miter lim="400000"/>
          </a:ln>
        </p:spPr>
      </p:pic>
      <p:pic>
        <p:nvPicPr>
          <p:cNvPr id="194" name="Graphic 6" descr="Graphic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58764" y="215352"/>
            <a:ext cx="1309142" cy="404028"/>
          </a:xfrm>
          <a:prstGeom prst="rect">
            <a:avLst/>
          </a:prstGeom>
          <a:ln w="12700">
            <a:miter lim="400000"/>
          </a:ln>
        </p:spPr>
      </p:pic>
      <p:sp>
        <p:nvSpPr>
          <p:cNvPr id="195" name="Title Text"/>
          <p:cNvSpPr txBox="1">
            <a:spLocks noGrp="1"/>
          </p:cNvSpPr>
          <p:nvPr>
            <p:ph type="title"/>
          </p:nvPr>
        </p:nvSpPr>
        <p:spPr>
          <a:xfrm>
            <a:off x="490960" y="365125"/>
            <a:ext cx="10515601" cy="5550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96" name="Body Level One…"/>
          <p:cNvSpPr txBox="1">
            <a:spLocks noGrp="1"/>
          </p:cNvSpPr>
          <p:nvPr>
            <p:ph type="body" idx="1"/>
          </p:nvPr>
        </p:nvSpPr>
        <p:spPr>
          <a:xfrm>
            <a:off x="490960" y="1825625"/>
            <a:ext cx="10515601" cy="43513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522502" y="6425421"/>
            <a:ext cx="245403" cy="226986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_1/4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509464" y="6510253"/>
            <a:ext cx="128563" cy="127001"/>
          </a:xfrm>
          <a:prstGeom prst="rect">
            <a:avLst/>
          </a:prstGeom>
        </p:spPr>
        <p:txBody>
          <a:bodyPr lIns="0" tIns="0" rIns="0" bIns="0" anchor="b"/>
          <a:lstStyle>
            <a:lvl1pPr defTabSz="610716">
              <a:defRPr sz="900"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205" name="Picture 4" descr="Picture 4"/>
          <p:cNvPicPr>
            <a:picLocks noChangeAspect="1"/>
          </p:cNvPicPr>
          <p:nvPr/>
        </p:nvPicPr>
        <p:blipFill>
          <a:blip r:embed="rId3">
            <a:alphaModFix amt="28000"/>
          </a:blip>
          <a:stretch>
            <a:fillRect/>
          </a:stretch>
        </p:blipFill>
        <p:spPr>
          <a:xfrm>
            <a:off x="0" y="240"/>
            <a:ext cx="12192431" cy="6857760"/>
          </a:xfrm>
          <a:prstGeom prst="rect">
            <a:avLst/>
          </a:prstGeom>
          <a:ln w="12700">
            <a:miter lim="400000"/>
          </a:ln>
        </p:spPr>
      </p:pic>
      <p:sp>
        <p:nvSpPr>
          <p:cNvPr id="206" name="Rectangle 1"/>
          <p:cNvSpPr/>
          <p:nvPr/>
        </p:nvSpPr>
        <p:spPr>
          <a:xfrm>
            <a:off x="-1" y="-241"/>
            <a:ext cx="4411916" cy="6858001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0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07" name="Google Shape;74;p4" descr="Google Shape;74;p4"/>
          <p:cNvPicPr>
            <a:picLocks noChangeAspect="1"/>
          </p:cNvPicPr>
          <p:nvPr/>
        </p:nvPicPr>
        <p:blipFill>
          <a:blip r:embed="rId5">
            <a:alphaModFix amt="14000"/>
          </a:blip>
          <a:stretch>
            <a:fillRect/>
          </a:stretch>
        </p:blipFill>
        <p:spPr>
          <a:xfrm>
            <a:off x="-96718" y="0"/>
            <a:ext cx="12243319" cy="7027733"/>
          </a:xfrm>
          <a:prstGeom prst="rect">
            <a:avLst/>
          </a:prstGeom>
          <a:ln w="12700">
            <a:miter lim="400000"/>
          </a:ln>
        </p:spPr>
      </p:pic>
      <p:pic>
        <p:nvPicPr>
          <p:cNvPr id="208" name="Graphic 8" descr="Graphic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14094" y="220746"/>
            <a:ext cx="1309141" cy="404029"/>
          </a:xfrm>
          <a:prstGeom prst="rect">
            <a:avLst/>
          </a:prstGeom>
          <a:ln w="12700">
            <a:miter lim="400000"/>
          </a:ln>
        </p:spPr>
      </p:pic>
      <p:sp>
        <p:nvSpPr>
          <p:cNvPr id="209" name="Title 1"/>
          <p:cNvSpPr txBox="1"/>
          <p:nvPr/>
        </p:nvSpPr>
        <p:spPr>
          <a:xfrm>
            <a:off x="490959" y="365124"/>
            <a:ext cx="3174408" cy="3925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lnSpc>
                <a:spcPct val="90000"/>
              </a:lnSpc>
              <a:defRPr sz="2800" b="1">
                <a:solidFill>
                  <a:srgbClr val="FFFFFF"/>
                </a:solidFill>
              </a:defRPr>
            </a:lvl1pPr>
          </a:lstStyle>
          <a:p>
            <a:r>
              <a:t>Click to edit Master title style</a:t>
            </a:r>
          </a:p>
        </p:txBody>
      </p:sp>
      <p:sp>
        <p:nvSpPr>
          <p:cNvPr id="210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325374" y="1825625"/>
            <a:ext cx="5681187" cy="43513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44546A"/>
                </a:solidFill>
              </a:defRPr>
            </a:lvl1pPr>
            <a:lvl2pPr>
              <a:defRPr>
                <a:solidFill>
                  <a:srgbClr val="44546A"/>
                </a:solidFill>
              </a:defRPr>
            </a:lvl2pPr>
            <a:lvl3pPr>
              <a:defRPr>
                <a:solidFill>
                  <a:srgbClr val="44546A"/>
                </a:solidFill>
              </a:defRPr>
            </a:lvl3pPr>
            <a:lvl4pPr>
              <a:defRPr>
                <a:solidFill>
                  <a:srgbClr val="44546A"/>
                </a:solidFill>
              </a:defRPr>
            </a:lvl4pPr>
            <a:lvl5pPr>
              <a:defRPr>
                <a:solidFill>
                  <a:srgbClr val="44546A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Two Conten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Picture 7" descr="Picture 7"/>
          <p:cNvPicPr>
            <a:picLocks noChangeAspect="1"/>
          </p:cNvPicPr>
          <p:nvPr/>
        </p:nvPicPr>
        <p:blipFill>
          <a:blip r:embed="rId2">
            <a:alphaModFix amt="29000"/>
          </a:blip>
          <a:stretch>
            <a:fillRect/>
          </a:stretch>
        </p:blipFill>
        <p:spPr>
          <a:xfrm>
            <a:off x="0" y="0"/>
            <a:ext cx="12192000" cy="6864626"/>
          </a:xfrm>
          <a:prstGeom prst="rect">
            <a:avLst/>
          </a:prstGeom>
          <a:ln w="12700">
            <a:miter lim="400000"/>
          </a:ln>
        </p:spPr>
      </p:pic>
      <p:pic>
        <p:nvPicPr>
          <p:cNvPr id="218" name="Picture 8" descr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12207" y="224264"/>
            <a:ext cx="1138081" cy="359936"/>
          </a:xfrm>
          <a:prstGeom prst="rect">
            <a:avLst/>
          </a:prstGeom>
          <a:ln w="12700">
            <a:miter lim="400000"/>
          </a:ln>
        </p:spPr>
      </p:pic>
      <p:sp>
        <p:nvSpPr>
          <p:cNvPr id="219" name="Rectangle 10"/>
          <p:cNvSpPr/>
          <p:nvPr/>
        </p:nvSpPr>
        <p:spPr>
          <a:xfrm>
            <a:off x="6704794" y="0"/>
            <a:ext cx="5523488" cy="685800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2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509464" y="6510253"/>
            <a:ext cx="128563" cy="127001"/>
          </a:xfrm>
          <a:prstGeom prst="rect">
            <a:avLst/>
          </a:prstGeom>
        </p:spPr>
        <p:txBody>
          <a:bodyPr lIns="0" tIns="0" rIns="0" bIns="0" anchor="b"/>
          <a:lstStyle>
            <a:lvl1pPr defTabSz="610716">
              <a:defRPr sz="9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221" name="Google Shape;74;p4" descr="Google Shape;74;p4"/>
          <p:cNvPicPr>
            <a:picLocks noChangeAspect="1"/>
          </p:cNvPicPr>
          <p:nvPr/>
        </p:nvPicPr>
        <p:blipFill>
          <a:blip r:embed="rId5">
            <a:alphaModFix amt="14000"/>
          </a:blip>
          <a:stretch>
            <a:fillRect/>
          </a:stretch>
        </p:blipFill>
        <p:spPr>
          <a:xfrm>
            <a:off x="197359" y="0"/>
            <a:ext cx="12243318" cy="7027733"/>
          </a:xfrm>
          <a:prstGeom prst="rect">
            <a:avLst/>
          </a:prstGeom>
          <a:ln w="12700">
            <a:miter lim="400000"/>
          </a:ln>
        </p:spPr>
      </p:pic>
      <p:pic>
        <p:nvPicPr>
          <p:cNvPr id="222" name="Graphic 13" descr="Graphic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58763" y="215352"/>
            <a:ext cx="1309142" cy="404028"/>
          </a:xfrm>
          <a:prstGeom prst="rect">
            <a:avLst/>
          </a:prstGeom>
          <a:ln w="12700">
            <a:miter lim="400000"/>
          </a:ln>
        </p:spPr>
      </p:pic>
      <p:sp>
        <p:nvSpPr>
          <p:cNvPr id="223" name="Title Text"/>
          <p:cNvSpPr txBox="1">
            <a:spLocks noGrp="1"/>
          </p:cNvSpPr>
          <p:nvPr>
            <p:ph type="title"/>
          </p:nvPr>
        </p:nvSpPr>
        <p:spPr>
          <a:xfrm>
            <a:off x="500483" y="365125"/>
            <a:ext cx="4939909" cy="1273896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2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500483" y="1681163"/>
            <a:ext cx="5157788" cy="823913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400" b="1"/>
            </a:lvl1pPr>
            <a:lvl2pPr marL="0" indent="457200">
              <a:buSzTx/>
              <a:buFontTx/>
              <a:buNone/>
              <a:defRPr sz="2400" b="1"/>
            </a:lvl2pPr>
            <a:lvl3pPr marL="0" indent="914400">
              <a:buSzTx/>
              <a:buFontTx/>
              <a:buNone/>
              <a:defRPr sz="2400" b="1"/>
            </a:lvl3pPr>
            <a:lvl4pPr marL="0" indent="1371600">
              <a:buSzTx/>
              <a:buFontTx/>
              <a:buNone/>
              <a:defRPr sz="2400" b="1"/>
            </a:lvl4pPr>
            <a:lvl5pPr marL="0" indent="1828800">
              <a:buSzTx/>
              <a:buFontTx/>
              <a:buNone/>
              <a:defRPr sz="2400" b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header / dividers#2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Graphic 6" descr="Graphic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58763" y="215352"/>
            <a:ext cx="1309142" cy="404028"/>
          </a:xfrm>
          <a:prstGeom prst="rect">
            <a:avLst/>
          </a:prstGeom>
          <a:ln w="12700">
            <a:miter lim="400000"/>
          </a:ln>
        </p:spPr>
      </p:pic>
      <p:sp>
        <p:nvSpPr>
          <p:cNvPr id="232" name="Rectangle 3"/>
          <p:cNvSpPr/>
          <p:nvPr/>
        </p:nvSpPr>
        <p:spPr>
          <a:xfrm>
            <a:off x="0" y="4975845"/>
            <a:ext cx="12192000" cy="188215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33" name="Title Text"/>
          <p:cNvSpPr txBox="1">
            <a:spLocks noGrp="1"/>
          </p:cNvSpPr>
          <p:nvPr>
            <p:ph type="title"/>
          </p:nvPr>
        </p:nvSpPr>
        <p:spPr>
          <a:xfrm>
            <a:off x="490960" y="2123108"/>
            <a:ext cx="10515601" cy="2852737"/>
          </a:xfrm>
          <a:prstGeom prst="rect">
            <a:avLst/>
          </a:prstGeom>
        </p:spPr>
        <p:txBody>
          <a:bodyPr anchor="b"/>
          <a:lstStyle>
            <a:lvl1pPr>
              <a:defRPr sz="45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3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90960" y="5181112"/>
            <a:ext cx="10515601" cy="15001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500" b="1">
                <a:solidFill>
                  <a:schemeClr val="accent3"/>
                </a:solidFill>
              </a:defRPr>
            </a:lvl1pPr>
            <a:lvl2pPr marL="0" indent="457200">
              <a:buSzTx/>
              <a:buFontTx/>
              <a:buNone/>
              <a:defRPr sz="2500" b="1">
                <a:solidFill>
                  <a:schemeClr val="accent3"/>
                </a:solidFill>
              </a:defRPr>
            </a:lvl2pPr>
            <a:lvl3pPr marL="0" indent="914400">
              <a:buSzTx/>
              <a:buFontTx/>
              <a:buNone/>
              <a:defRPr sz="2500" b="1">
                <a:solidFill>
                  <a:schemeClr val="accent3"/>
                </a:solidFill>
              </a:defRPr>
            </a:lvl3pPr>
            <a:lvl4pPr marL="0" indent="1371600">
              <a:buSzTx/>
              <a:buFontTx/>
              <a:buNone/>
              <a:defRPr sz="2500" b="1">
                <a:solidFill>
                  <a:schemeClr val="accent3"/>
                </a:solidFill>
              </a:defRPr>
            </a:lvl4pPr>
            <a:lvl5pPr marL="0" indent="1828800">
              <a:buSzTx/>
              <a:buFontTx/>
              <a:buNone/>
              <a:defRPr sz="2500" b="1">
                <a:solidFill>
                  <a:schemeClr val="accent3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2_Two Content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27"/>
          <p:cNvSpPr txBox="1">
            <a:spLocks noGrp="1"/>
          </p:cNvSpPr>
          <p:nvPr>
            <p:ph type="body" idx="1"/>
          </p:nvPr>
        </p:nvSpPr>
        <p:spPr>
          <a:xfrm>
            <a:off x="838198" y="1825625"/>
            <a:ext cx="5328000" cy="39064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" name="Google Shape;26;p27"/>
          <p:cNvSpPr txBox="1">
            <a:spLocks noGrp="1"/>
          </p:cNvSpPr>
          <p:nvPr>
            <p:ph type="body" idx="2"/>
          </p:nvPr>
        </p:nvSpPr>
        <p:spPr>
          <a:xfrm>
            <a:off x="6402250" y="1825625"/>
            <a:ext cx="5328000" cy="39064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" name="Google Shape;27;p27"/>
          <p:cNvSpPr txBox="1">
            <a:spLocks noGrp="1"/>
          </p:cNvSpPr>
          <p:nvPr>
            <p:ph type="sldNum" idx="12"/>
          </p:nvPr>
        </p:nvSpPr>
        <p:spPr>
          <a:xfrm>
            <a:off x="838200" y="613128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cxnSp>
        <p:nvCxnSpPr>
          <p:cNvPr id="28" name="Google Shape;28;p27"/>
          <p:cNvCxnSpPr/>
          <p:nvPr/>
        </p:nvCxnSpPr>
        <p:spPr>
          <a:xfrm flipH="1">
            <a:off x="838199" y="0"/>
            <a:ext cx="1" cy="1276357"/>
          </a:xfrm>
          <a:prstGeom prst="straightConnector1">
            <a:avLst/>
          </a:prstGeom>
          <a:noFill/>
          <a:ln w="28575" cap="flat" cmpd="sng">
            <a:solidFill>
              <a:schemeClr val="accent5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9" name="Google Shape;29;p27"/>
          <p:cNvSpPr txBox="1">
            <a:spLocks noGrp="1"/>
          </p:cNvSpPr>
          <p:nvPr>
            <p:ph type="title"/>
          </p:nvPr>
        </p:nvSpPr>
        <p:spPr>
          <a:xfrm>
            <a:off x="970722" y="482860"/>
            <a:ext cx="10515600" cy="7823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808253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23CB95-595C-0141-8E20-88379AC948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2628" y="1464733"/>
            <a:ext cx="5676900" cy="4712230"/>
          </a:xfrm>
        </p:spPr>
        <p:txBody>
          <a:bodyPr>
            <a:noAutofit/>
          </a:bodyPr>
          <a:lstStyle>
            <a:lvl1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1D26B9-46D0-2740-A583-1A101493F2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14643" y="1464733"/>
            <a:ext cx="5676900" cy="4712230"/>
          </a:xfrm>
        </p:spPr>
        <p:txBody>
          <a:bodyPr>
            <a:noAutofit/>
          </a:bodyPr>
          <a:lstStyle>
            <a:lvl1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Placeholder 10">
            <a:extLst>
              <a:ext uri="{FF2B5EF4-FFF2-40B4-BE49-F238E27FC236}">
                <a16:creationId xmlns:a16="http://schemas.microsoft.com/office/drawing/2014/main" id="{917C331A-74B6-4C40-964F-21724A3051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543" y="287877"/>
            <a:ext cx="10998200" cy="79585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523732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4104">
          <p15:clr>
            <a:srgbClr val="FBAE40"/>
          </p15:clr>
        </p15:guide>
        <p15:guide id="3" orient="horz" pos="4248">
          <p15:clr>
            <a:srgbClr val="FBAE40"/>
          </p15:clr>
        </p15:guide>
        <p15:guide id="4" pos="3840">
          <p15:clr>
            <a:srgbClr val="FBAE40"/>
          </p15:clr>
        </p15:guide>
        <p15:guide id="5" pos="756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9325CEF-36E8-7E41-8519-BE2573442C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35280" y="443560"/>
            <a:ext cx="6314902" cy="504707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lang="en-US" sz="3200" b="1" i="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B3A0BFE5-5D26-4D49-9173-F6F3A7A7E32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35280" y="948267"/>
            <a:ext cx="5362787" cy="34104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9529844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63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71"/>
          <p:cNvSpPr txBox="1">
            <a:spLocks noGrp="1"/>
          </p:cNvSpPr>
          <p:nvPr>
            <p:ph type="ctrTitle"/>
          </p:nvPr>
        </p:nvSpPr>
        <p:spPr>
          <a:xfrm>
            <a:off x="2266913" y="2655800"/>
            <a:ext cx="7743200" cy="15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 sz="7733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 sz="7733" b="1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 sz="7733" b="1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 sz="7733" b="1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 sz="7733" b="1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 sz="7733" b="1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 sz="7733" b="1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 sz="7733" b="1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 sz="7733" b="1"/>
            </a:lvl9pPr>
          </a:lstStyle>
          <a:p>
            <a:endParaRPr/>
          </a:p>
        </p:txBody>
      </p:sp>
      <p:sp>
        <p:nvSpPr>
          <p:cNvPr id="11" name="Google Shape;11;p71"/>
          <p:cNvSpPr/>
          <p:nvPr/>
        </p:nvSpPr>
        <p:spPr>
          <a:xfrm>
            <a:off x="9783375" y="6173432"/>
            <a:ext cx="128400" cy="128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71"/>
          <p:cNvSpPr/>
          <p:nvPr/>
        </p:nvSpPr>
        <p:spPr>
          <a:xfrm>
            <a:off x="10386991" y="5576535"/>
            <a:ext cx="128400" cy="128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3;p71"/>
          <p:cNvSpPr/>
          <p:nvPr/>
        </p:nvSpPr>
        <p:spPr>
          <a:xfrm>
            <a:off x="11857671" y="4444464"/>
            <a:ext cx="76800" cy="768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71"/>
          <p:cNvSpPr/>
          <p:nvPr/>
        </p:nvSpPr>
        <p:spPr>
          <a:xfrm>
            <a:off x="11695069" y="6565033"/>
            <a:ext cx="128400" cy="128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71"/>
          <p:cNvSpPr/>
          <p:nvPr/>
        </p:nvSpPr>
        <p:spPr>
          <a:xfrm>
            <a:off x="3181688" y="677512"/>
            <a:ext cx="128400" cy="128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71"/>
          <p:cNvSpPr/>
          <p:nvPr/>
        </p:nvSpPr>
        <p:spPr>
          <a:xfrm>
            <a:off x="639280" y="3605307"/>
            <a:ext cx="128400" cy="128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7;p71"/>
          <p:cNvSpPr/>
          <p:nvPr/>
        </p:nvSpPr>
        <p:spPr>
          <a:xfrm>
            <a:off x="348720" y="857463"/>
            <a:ext cx="128400" cy="128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8;p71"/>
          <p:cNvSpPr/>
          <p:nvPr/>
        </p:nvSpPr>
        <p:spPr>
          <a:xfrm>
            <a:off x="676313" y="1441151"/>
            <a:ext cx="256800" cy="2564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71"/>
          <p:cNvSpPr/>
          <p:nvPr/>
        </p:nvSpPr>
        <p:spPr>
          <a:xfrm>
            <a:off x="11085359" y="4833763"/>
            <a:ext cx="192400" cy="1920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71"/>
          <p:cNvSpPr/>
          <p:nvPr/>
        </p:nvSpPr>
        <p:spPr>
          <a:xfrm>
            <a:off x="11843811" y="5582348"/>
            <a:ext cx="192400" cy="1920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21;p71"/>
          <p:cNvSpPr/>
          <p:nvPr/>
        </p:nvSpPr>
        <p:spPr>
          <a:xfrm>
            <a:off x="211084" y="2128745"/>
            <a:ext cx="76800" cy="768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22;p71"/>
          <p:cNvSpPr/>
          <p:nvPr/>
        </p:nvSpPr>
        <p:spPr>
          <a:xfrm>
            <a:off x="1861977" y="301904"/>
            <a:ext cx="256800" cy="2564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71"/>
          <p:cNvSpPr/>
          <p:nvPr/>
        </p:nvSpPr>
        <p:spPr>
          <a:xfrm>
            <a:off x="823323" y="2667459"/>
            <a:ext cx="76800" cy="768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71"/>
          <p:cNvSpPr/>
          <p:nvPr/>
        </p:nvSpPr>
        <p:spPr>
          <a:xfrm>
            <a:off x="4567031" y="517173"/>
            <a:ext cx="76800" cy="768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Google Shape;25;p71"/>
          <p:cNvSpPr/>
          <p:nvPr/>
        </p:nvSpPr>
        <p:spPr>
          <a:xfrm>
            <a:off x="10685372" y="6090061"/>
            <a:ext cx="256800" cy="2564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8993013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 + 2 columns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72"/>
          <p:cNvSpPr txBox="1">
            <a:spLocks noGrp="1"/>
          </p:cNvSpPr>
          <p:nvPr>
            <p:ph type="title"/>
          </p:nvPr>
        </p:nvSpPr>
        <p:spPr>
          <a:xfrm>
            <a:off x="1048200" y="410827"/>
            <a:ext cx="10095600" cy="9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72"/>
          <p:cNvSpPr txBox="1">
            <a:spLocks noGrp="1"/>
          </p:cNvSpPr>
          <p:nvPr>
            <p:ph type="body" idx="1"/>
          </p:nvPr>
        </p:nvSpPr>
        <p:spPr>
          <a:xfrm>
            <a:off x="1048183" y="1600200"/>
            <a:ext cx="4900400" cy="496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74121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Char char="◎"/>
              <a:defRPr sz="2667"/>
            </a:lvl1pPr>
            <a:lvl2pPr marL="1219170" lvl="1" indent="-47412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667"/>
            </a:lvl2pPr>
            <a:lvl3pPr marL="1828754" lvl="2" indent="-47412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◉"/>
              <a:defRPr sz="2667"/>
            </a:lvl3pPr>
            <a:lvl4pPr marL="2438339" lvl="3" indent="-47412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667"/>
            </a:lvl4pPr>
            <a:lvl5pPr marL="3047924" lvl="4" indent="-47412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667"/>
            </a:lvl5pPr>
            <a:lvl6pPr marL="3657509" lvl="5" indent="-47412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667"/>
            </a:lvl6pPr>
            <a:lvl7pPr marL="4267093" lvl="6" indent="-47412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667"/>
            </a:lvl7pPr>
            <a:lvl8pPr marL="4876678" lvl="7" indent="-47412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667"/>
            </a:lvl8pPr>
            <a:lvl9pPr marL="5486263" lvl="8" indent="-47412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667"/>
            </a:lvl9pPr>
          </a:lstStyle>
          <a:p>
            <a:endParaRPr/>
          </a:p>
        </p:txBody>
      </p:sp>
      <p:sp>
        <p:nvSpPr>
          <p:cNvPr id="29" name="Google Shape;29;p72"/>
          <p:cNvSpPr txBox="1">
            <a:spLocks noGrp="1"/>
          </p:cNvSpPr>
          <p:nvPr>
            <p:ph type="body" idx="2"/>
          </p:nvPr>
        </p:nvSpPr>
        <p:spPr>
          <a:xfrm>
            <a:off x="6243545" y="1600200"/>
            <a:ext cx="4900400" cy="496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74121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Char char="◎"/>
              <a:defRPr sz="2667"/>
            </a:lvl1pPr>
            <a:lvl2pPr marL="1219170" lvl="1" indent="-47412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667"/>
            </a:lvl2pPr>
            <a:lvl3pPr marL="1828754" lvl="2" indent="-47412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◉"/>
              <a:defRPr sz="2667"/>
            </a:lvl3pPr>
            <a:lvl4pPr marL="2438339" lvl="3" indent="-47412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667"/>
            </a:lvl4pPr>
            <a:lvl5pPr marL="3047924" lvl="4" indent="-47412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667"/>
            </a:lvl5pPr>
            <a:lvl6pPr marL="3657509" lvl="5" indent="-47412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667"/>
            </a:lvl6pPr>
            <a:lvl7pPr marL="4267093" lvl="6" indent="-47412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667"/>
            </a:lvl7pPr>
            <a:lvl8pPr marL="4876678" lvl="7" indent="-47412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667"/>
            </a:lvl8pPr>
            <a:lvl9pPr marL="5486263" lvl="8" indent="-47412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667"/>
            </a:lvl9pPr>
          </a:lstStyle>
          <a:p>
            <a:endParaRPr/>
          </a:p>
        </p:txBody>
      </p:sp>
      <p:sp>
        <p:nvSpPr>
          <p:cNvPr id="30" name="Google Shape;30;p72"/>
          <p:cNvSpPr txBox="1">
            <a:spLocks noGrp="1"/>
          </p:cNvSpPr>
          <p:nvPr>
            <p:ph type="sldNum" idx="12"/>
          </p:nvPr>
        </p:nvSpPr>
        <p:spPr>
          <a:xfrm>
            <a:off x="11205845" y="63331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67089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Sub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3"/>
          <p:cNvSpPr txBox="1">
            <a:spLocks noGrp="1"/>
          </p:cNvSpPr>
          <p:nvPr>
            <p:ph type="ctrTitle"/>
          </p:nvPr>
        </p:nvSpPr>
        <p:spPr>
          <a:xfrm>
            <a:off x="2061367" y="2339725"/>
            <a:ext cx="7776800" cy="15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5867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5867" b="1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5867" b="1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5867" b="1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5867" b="1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5867" b="1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5867" b="1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5867" b="1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5867" b="1"/>
            </a:lvl9pPr>
          </a:lstStyle>
          <a:p>
            <a:endParaRPr/>
          </a:p>
        </p:txBody>
      </p:sp>
      <p:sp>
        <p:nvSpPr>
          <p:cNvPr id="33" name="Google Shape;33;p73"/>
          <p:cNvSpPr txBox="1">
            <a:spLocks noGrp="1"/>
          </p:cNvSpPr>
          <p:nvPr>
            <p:ph type="subTitle" idx="1"/>
          </p:nvPr>
        </p:nvSpPr>
        <p:spPr>
          <a:xfrm>
            <a:off x="2061367" y="4015348"/>
            <a:ext cx="7776800" cy="10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4000">
                <a:solidFill>
                  <a:schemeClr val="accent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4000">
                <a:solidFill>
                  <a:schemeClr val="accent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4000">
                <a:solidFill>
                  <a:schemeClr val="accent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4000">
                <a:solidFill>
                  <a:schemeClr val="accent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4000">
                <a:solidFill>
                  <a:schemeClr val="accent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4000">
                <a:solidFill>
                  <a:schemeClr val="accent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4000">
                <a:solidFill>
                  <a:schemeClr val="accent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40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468021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#2">
    <p:bg>
      <p:bgPr>
        <a:blipFill rotWithShape="1">
          <a:blip r:embed="rId2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Picture Placeholder 32"/>
          <p:cNvGrpSpPr/>
          <p:nvPr/>
        </p:nvGrpSpPr>
        <p:grpSpPr>
          <a:xfrm>
            <a:off x="-24077" y="-2"/>
            <a:ext cx="12216078" cy="6865037"/>
            <a:chOff x="0" y="0"/>
            <a:chExt cx="12216076" cy="6865035"/>
          </a:xfrm>
        </p:grpSpPr>
        <p:sp>
          <p:nvSpPr>
            <p:cNvPr id="30" name="Rectangle"/>
            <p:cNvSpPr/>
            <p:nvPr/>
          </p:nvSpPr>
          <p:spPr>
            <a:xfrm>
              <a:off x="0" y="0"/>
              <a:ext cx="12216077" cy="6865036"/>
            </a:xfrm>
            <a:prstGeom prst="rect">
              <a:avLst/>
            </a:prstGeom>
            <a:blipFill rotWithShape="1">
              <a:blip r:embed="rId3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pic>
          <p:nvPicPr>
            <p:cNvPr id="31" name="image7.png" descr="image7.png"/>
            <p:cNvPicPr>
              <a:picLocks noChangeAspect="1"/>
            </p:cNvPicPr>
            <p:nvPr/>
          </p:nvPicPr>
          <p:blipFill>
            <a:blip r:embed="rId4">
              <a:alphaModFix amt="23000"/>
            </a:blip>
            <a:srcRect l="5049" t="5036" b="103"/>
            <a:stretch>
              <a:fillRect/>
            </a:stretch>
          </p:blipFill>
          <p:spPr>
            <a:xfrm>
              <a:off x="-1" y="-1"/>
              <a:ext cx="12216077" cy="686503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3" name="Freeform 39"/>
          <p:cNvSpPr/>
          <p:nvPr/>
        </p:nvSpPr>
        <p:spPr>
          <a:xfrm>
            <a:off x="-20063" y="5677989"/>
            <a:ext cx="12216078" cy="11870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11182" y="0"/>
                  <a:pt x="11509" y="2469"/>
                  <a:pt x="11649" y="5988"/>
                </a:cubicBezTo>
                <a:lnTo>
                  <a:pt x="11687" y="7292"/>
                </a:lnTo>
                <a:lnTo>
                  <a:pt x="21600" y="7292"/>
                </a:lnTo>
                <a:lnTo>
                  <a:pt x="21600" y="21600"/>
                </a:lnTo>
                <a:lnTo>
                  <a:pt x="0" y="21600"/>
                </a:lnTo>
                <a:lnTo>
                  <a:pt x="0" y="7292"/>
                </a:lnTo>
                <a:lnTo>
                  <a:pt x="9913" y="7292"/>
                </a:lnTo>
                <a:lnTo>
                  <a:pt x="9951" y="5988"/>
                </a:lnTo>
                <a:cubicBezTo>
                  <a:pt x="10091" y="2469"/>
                  <a:pt x="10418" y="0"/>
                  <a:pt x="10800" y="0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34" name="Picture 6" descr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7680" y="419655"/>
            <a:ext cx="3076376" cy="782128"/>
          </a:xfrm>
          <a:prstGeom prst="rect">
            <a:avLst/>
          </a:prstGeom>
          <a:ln w="12700">
            <a:miter lim="400000"/>
          </a:ln>
        </p:spPr>
      </p:pic>
      <p:pic>
        <p:nvPicPr>
          <p:cNvPr id="35" name="Graphic 18" descr="Graphic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5949950" y="5836920"/>
            <a:ext cx="292100" cy="330201"/>
          </a:xfrm>
          <a:prstGeom prst="rect">
            <a:avLst/>
          </a:prstGeom>
          <a:ln w="12700">
            <a:miter lim="400000"/>
          </a:ln>
        </p:spPr>
      </p:pic>
      <p:sp>
        <p:nvSpPr>
          <p:cNvPr id="36" name="Title Text"/>
          <p:cNvSpPr txBox="1">
            <a:spLocks noGrp="1"/>
          </p:cNvSpPr>
          <p:nvPr>
            <p:ph type="title"/>
          </p:nvPr>
        </p:nvSpPr>
        <p:spPr>
          <a:xfrm>
            <a:off x="-20063" y="3316149"/>
            <a:ext cx="12212064" cy="1037770"/>
          </a:xfrm>
          <a:prstGeom prst="rect">
            <a:avLst/>
          </a:prstGeom>
        </p:spPr>
        <p:txBody>
          <a:bodyPr anchor="b"/>
          <a:lstStyle>
            <a:lvl1pPr algn="ctr">
              <a:defRPr sz="35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7938" y="4379247"/>
            <a:ext cx="12176126" cy="584201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500" b="1">
                <a:solidFill>
                  <a:schemeClr val="accent2"/>
                </a:solidFill>
              </a:defRPr>
            </a:lvl1pPr>
            <a:lvl2pPr marL="0" indent="457200" algn="ctr">
              <a:buSzTx/>
              <a:buFontTx/>
              <a:buNone/>
              <a:defRPr sz="2500" b="1">
                <a:solidFill>
                  <a:schemeClr val="accent2"/>
                </a:solidFill>
              </a:defRPr>
            </a:lvl2pPr>
            <a:lvl3pPr marL="0" indent="914400" algn="ctr">
              <a:buSzTx/>
              <a:buFontTx/>
              <a:buNone/>
              <a:defRPr sz="2500" b="1">
                <a:solidFill>
                  <a:schemeClr val="accent2"/>
                </a:solidFill>
              </a:defRPr>
            </a:lvl3pPr>
            <a:lvl4pPr marL="0" indent="1371600" algn="ctr">
              <a:buSzTx/>
              <a:buFontTx/>
              <a:buNone/>
              <a:defRPr sz="2500" b="1">
                <a:solidFill>
                  <a:schemeClr val="accent2"/>
                </a:solidFill>
              </a:defRPr>
            </a:lvl4pPr>
            <a:lvl5pPr marL="0" indent="1828800" algn="ctr">
              <a:buSzTx/>
              <a:buFontTx/>
              <a:buNone/>
              <a:defRPr sz="2500" b="1">
                <a:solidFill>
                  <a:schemeClr val="accent2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. Title Only">
  <p:cSld name="D. Title Only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74"/>
          <p:cNvSpPr txBox="1">
            <a:spLocks noGrp="1"/>
          </p:cNvSpPr>
          <p:nvPr>
            <p:ph type="dt" idx="10"/>
          </p:nvPr>
        </p:nvSpPr>
        <p:spPr>
          <a:xfrm>
            <a:off x="0" y="0"/>
            <a:ext cx="4000000" cy="4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" name="Google Shape;36;p74"/>
          <p:cNvSpPr txBox="1"/>
          <p:nvPr/>
        </p:nvSpPr>
        <p:spPr>
          <a:xfrm rot="-5400000">
            <a:off x="9486902" y="3922497"/>
            <a:ext cx="5133975" cy="96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Copyright © 2018 by The Boston Consulting Group, Inc. All rights reserved.</a:t>
            </a:r>
            <a:endParaRPr sz="2400"/>
          </a:p>
        </p:txBody>
      </p:sp>
      <p:sp>
        <p:nvSpPr>
          <p:cNvPr id="37" name="Google Shape;37;p74"/>
          <p:cNvSpPr txBox="1">
            <a:spLocks noGrp="1"/>
          </p:cNvSpPr>
          <p:nvPr>
            <p:ph type="title"/>
          </p:nvPr>
        </p:nvSpPr>
        <p:spPr>
          <a:xfrm>
            <a:off x="630000" y="622802"/>
            <a:ext cx="10933351" cy="332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80984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75"/>
          <p:cNvPicPr preferRelativeResize="0"/>
          <p:nvPr/>
        </p:nvPicPr>
        <p:blipFill rotWithShape="1">
          <a:blip r:embed="rId2">
            <a:alphaModFix/>
          </a:blip>
          <a:srcRect l="19" r="19"/>
          <a:stretch/>
        </p:blipFill>
        <p:spPr>
          <a:xfrm rot="10800000" flipH="1">
            <a:off x="7936" y="0"/>
            <a:ext cx="1218746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75"/>
          <p:cNvSpPr txBox="1">
            <a:spLocks noGrp="1"/>
          </p:cNvSpPr>
          <p:nvPr>
            <p:ph type="body" idx="1"/>
          </p:nvPr>
        </p:nvSpPr>
        <p:spPr>
          <a:xfrm>
            <a:off x="1620400" y="2298200"/>
            <a:ext cx="8951200" cy="10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609585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600"/>
              <a:buChar char="◎"/>
              <a:defRPr sz="4800" i="1"/>
            </a:lvl1pPr>
            <a:lvl2pPr marL="1219170" lvl="1" indent="-60958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Char char="○"/>
              <a:defRPr sz="4800" i="1"/>
            </a:lvl2pPr>
            <a:lvl3pPr marL="1828754" lvl="2" indent="-60958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Char char="◉"/>
              <a:defRPr sz="4800" i="1"/>
            </a:lvl3pPr>
            <a:lvl4pPr marL="2438339" lvl="3" indent="-60958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4800" i="1"/>
            </a:lvl4pPr>
            <a:lvl5pPr marL="3047924" lvl="4" indent="-60958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Char char="○"/>
              <a:defRPr sz="4800" i="1"/>
            </a:lvl5pPr>
            <a:lvl6pPr marL="3657509" lvl="5" indent="-60958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Char char="■"/>
              <a:defRPr sz="4800" i="1"/>
            </a:lvl6pPr>
            <a:lvl7pPr marL="4267093" lvl="6" indent="-60958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4800" i="1"/>
            </a:lvl7pPr>
            <a:lvl8pPr marL="4876678" lvl="7" indent="-60958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Char char="○"/>
              <a:defRPr sz="4800" i="1"/>
            </a:lvl8pPr>
            <a:lvl9pPr marL="5486263" lvl="8" indent="-60958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Char char="■"/>
              <a:defRPr sz="4800" i="1"/>
            </a:lvl9pPr>
          </a:lstStyle>
          <a:p>
            <a:endParaRPr/>
          </a:p>
        </p:txBody>
      </p:sp>
      <p:grpSp>
        <p:nvGrpSpPr>
          <p:cNvPr id="41" name="Google Shape;41;p75"/>
          <p:cNvGrpSpPr/>
          <p:nvPr/>
        </p:nvGrpSpPr>
        <p:grpSpPr>
          <a:xfrm>
            <a:off x="5119529" y="1043892"/>
            <a:ext cx="1952764" cy="1123609"/>
            <a:chOff x="3593400" y="1729675"/>
            <a:chExt cx="1957200" cy="1123610"/>
          </a:xfrm>
        </p:grpSpPr>
        <p:sp>
          <p:nvSpPr>
            <p:cNvPr id="42" name="Google Shape;42;p75"/>
            <p:cNvSpPr txBox="1"/>
            <p:nvPr/>
          </p:nvSpPr>
          <p:spPr>
            <a:xfrm>
              <a:off x="3593400" y="1729675"/>
              <a:ext cx="1957200" cy="87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0"/>
                <a:buFont typeface="Arial"/>
                <a:buNone/>
              </a:pPr>
              <a:r>
                <a:rPr lang="en-US" sz="8000" b="1" i="0" u="none" strike="noStrike" cap="none">
                  <a:solidFill>
                    <a:schemeClr val="accent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“</a:t>
              </a:r>
              <a:endParaRPr sz="80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43" name="Google Shape;43;p75"/>
            <p:cNvSpPr/>
            <p:nvPr/>
          </p:nvSpPr>
          <p:spPr>
            <a:xfrm>
              <a:off x="4025400" y="1760085"/>
              <a:ext cx="1093200" cy="1093200"/>
            </a:xfrm>
            <a:prstGeom prst="ellipse">
              <a:avLst/>
            </a:prstGeom>
            <a:noFill/>
            <a:ln w="9525" cap="flat" cmpd="sng">
              <a:solidFill>
                <a:srgbClr val="CFD8DC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44;p75"/>
            <p:cNvSpPr/>
            <p:nvPr/>
          </p:nvSpPr>
          <p:spPr>
            <a:xfrm>
              <a:off x="4190700" y="1925385"/>
              <a:ext cx="762600" cy="762600"/>
            </a:xfrm>
            <a:prstGeom prst="ellipse">
              <a:avLst/>
            </a:prstGeom>
            <a:noFill/>
            <a:ln w="19050" cap="flat" cmpd="sng">
              <a:solidFill>
                <a:srgbClr val="CFD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45" name="Google Shape;45;p75"/>
          <p:cNvCxnSpPr>
            <a:endCxn id="43" idx="1"/>
          </p:cNvCxnSpPr>
          <p:nvPr/>
        </p:nvCxnSpPr>
        <p:spPr>
          <a:xfrm>
            <a:off x="5000681" y="520396"/>
            <a:ext cx="709600" cy="7140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6" name="Google Shape;46;p75"/>
          <p:cNvCxnSpPr/>
          <p:nvPr/>
        </p:nvCxnSpPr>
        <p:spPr>
          <a:xfrm rot="10800000">
            <a:off x="5817203" y="581500"/>
            <a:ext cx="278800" cy="4928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7" name="Google Shape;47;p75"/>
          <p:cNvCxnSpPr/>
          <p:nvPr/>
        </p:nvCxnSpPr>
        <p:spPr>
          <a:xfrm rot="10800000" flipH="1">
            <a:off x="6272680" y="469240"/>
            <a:ext cx="462800" cy="6328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8" name="Google Shape;48;p75"/>
          <p:cNvSpPr txBox="1">
            <a:spLocks noGrp="1"/>
          </p:cNvSpPr>
          <p:nvPr>
            <p:ph type="sldNum" idx="12"/>
          </p:nvPr>
        </p:nvSpPr>
        <p:spPr>
          <a:xfrm>
            <a:off x="-116" y="6333125"/>
            <a:ext cx="121920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50089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complete pattern">
  <p:cSld name="Blank complete patter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6"/>
          <p:cNvSpPr/>
          <p:nvPr/>
        </p:nvSpPr>
        <p:spPr>
          <a:xfrm>
            <a:off x="-35400" y="-19800"/>
            <a:ext cx="12262800" cy="6897600"/>
          </a:xfrm>
          <a:prstGeom prst="rect">
            <a:avLst/>
          </a:prstGeom>
          <a:solidFill>
            <a:srgbClr val="CFD8DC">
              <a:alpha val="4901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" name="Google Shape;51;p76"/>
          <p:cNvSpPr txBox="1">
            <a:spLocks noGrp="1"/>
          </p:cNvSpPr>
          <p:nvPr>
            <p:ph type="sldNum" idx="12"/>
          </p:nvPr>
        </p:nvSpPr>
        <p:spPr>
          <a:xfrm>
            <a:off x="11205845" y="63331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6621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Content 0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itle Text"/>
          <p:cNvSpPr txBox="1">
            <a:spLocks noGrp="1"/>
          </p:cNvSpPr>
          <p:nvPr>
            <p:ph type="title"/>
          </p:nvPr>
        </p:nvSpPr>
        <p:spPr>
          <a:xfrm>
            <a:off x="490960" y="365125"/>
            <a:ext cx="10515601" cy="555063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87" name="Body Level One…"/>
          <p:cNvSpPr txBox="1">
            <a:spLocks noGrp="1"/>
          </p:cNvSpPr>
          <p:nvPr>
            <p:ph type="body" idx="1"/>
          </p:nvPr>
        </p:nvSpPr>
        <p:spPr>
          <a:xfrm>
            <a:off x="490960" y="1825625"/>
            <a:ext cx="10515601" cy="4351338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0922623" y="6414760"/>
            <a:ext cx="258624" cy="248305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header / dividers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Title Text"/>
          <p:cNvSpPr txBox="1">
            <a:spLocks noGrp="1"/>
          </p:cNvSpPr>
          <p:nvPr>
            <p:ph type="title"/>
          </p:nvPr>
        </p:nvSpPr>
        <p:spPr>
          <a:xfrm>
            <a:off x="490960" y="904606"/>
            <a:ext cx="10515601" cy="2852737"/>
          </a:xfrm>
          <a:prstGeom prst="rect">
            <a:avLst/>
          </a:prstGeom>
        </p:spPr>
        <p:txBody>
          <a:bodyPr anchor="b"/>
          <a:lstStyle>
            <a:lvl1pPr>
              <a:defRPr sz="4500">
                <a:solidFill>
                  <a:schemeClr val="accent3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9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90960" y="3962610"/>
            <a:ext cx="10515601" cy="15001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500" b="1">
                <a:solidFill>
                  <a:srgbClr val="FFFFFF"/>
                </a:solidFill>
              </a:defRPr>
            </a:lvl1pPr>
            <a:lvl2pPr marL="0" indent="457200">
              <a:buSzTx/>
              <a:buFontTx/>
              <a:buNone/>
              <a:defRPr sz="2500" b="1">
                <a:solidFill>
                  <a:srgbClr val="FFFFFF"/>
                </a:solidFill>
              </a:defRPr>
            </a:lvl2pPr>
            <a:lvl3pPr marL="0" indent="914400">
              <a:buSzTx/>
              <a:buFontTx/>
              <a:buNone/>
              <a:defRPr sz="2500" b="1">
                <a:solidFill>
                  <a:srgbClr val="FFFFFF"/>
                </a:solidFill>
              </a:defRPr>
            </a:lvl3pPr>
            <a:lvl4pPr marL="0" indent="1371600">
              <a:buSzTx/>
              <a:buFontTx/>
              <a:buNone/>
              <a:defRPr sz="2500" b="1">
                <a:solidFill>
                  <a:srgbClr val="FFFFFF"/>
                </a:solidFill>
              </a:defRPr>
            </a:lvl4pPr>
            <a:lvl5pPr marL="0" indent="1828800">
              <a:buSzTx/>
              <a:buFontTx/>
              <a:buNone/>
              <a:defRPr sz="2500" b="1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mparison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Picture 7" descr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64626"/>
          </a:xfrm>
          <a:prstGeom prst="rect">
            <a:avLst/>
          </a:prstGeom>
          <a:ln w="12700">
            <a:miter lim="400000"/>
          </a:ln>
        </p:spPr>
      </p:pic>
      <p:pic>
        <p:nvPicPr>
          <p:cNvPr id="116" name="Picture 8" descr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12207" y="224264"/>
            <a:ext cx="1138081" cy="359936"/>
          </a:xfrm>
          <a:prstGeom prst="rect">
            <a:avLst/>
          </a:prstGeom>
          <a:ln w="12700">
            <a:miter lim="400000"/>
          </a:ln>
        </p:spPr>
      </p:pic>
      <p:sp>
        <p:nvSpPr>
          <p:cNvPr id="117" name="Title Text"/>
          <p:cNvSpPr txBox="1">
            <a:spLocks noGrp="1"/>
          </p:cNvSpPr>
          <p:nvPr>
            <p:ph type="title"/>
          </p:nvPr>
        </p:nvSpPr>
        <p:spPr>
          <a:xfrm>
            <a:off x="500483" y="365125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1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500483" y="1681163"/>
            <a:ext cx="5157788" cy="823913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400" b="1"/>
            </a:lvl1pPr>
            <a:lvl2pPr marL="0" indent="457200">
              <a:buSzTx/>
              <a:buFontTx/>
              <a:buNone/>
              <a:defRPr sz="2400" b="1"/>
            </a:lvl2pPr>
            <a:lvl3pPr marL="0" indent="914400">
              <a:buSzTx/>
              <a:buFontTx/>
              <a:buNone/>
              <a:defRPr sz="2400" b="1"/>
            </a:lvl3pPr>
            <a:lvl4pPr marL="0" indent="1371600">
              <a:buSzTx/>
              <a:buFontTx/>
              <a:buNone/>
              <a:defRPr sz="2400" b="1"/>
            </a:lvl4pPr>
            <a:lvl5pPr marL="0" indent="1828800">
              <a:buSzTx/>
              <a:buFontTx/>
              <a:buNone/>
              <a:defRPr sz="2400" b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9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5832895" y="1681163"/>
            <a:ext cx="5183189" cy="823913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FontTx/>
              <a:buNone/>
              <a:defRPr sz="2400" b="1"/>
            </a:pPr>
            <a:endParaRPr/>
          </a:p>
        </p:txBody>
      </p:sp>
      <p:sp>
        <p:nvSpPr>
          <p:cNvPr id="12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0922623" y="6414760"/>
            <a:ext cx="258624" cy="248305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Picture 7" descr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64626"/>
          </a:xfrm>
          <a:prstGeom prst="rect">
            <a:avLst/>
          </a:prstGeom>
          <a:ln w="12700">
            <a:miter lim="400000"/>
          </a:ln>
        </p:spPr>
      </p:pic>
      <p:pic>
        <p:nvPicPr>
          <p:cNvPr id="150" name="Picture 8" descr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12207" y="224264"/>
            <a:ext cx="1138081" cy="359936"/>
          </a:xfrm>
          <a:prstGeom prst="rect">
            <a:avLst/>
          </a:prstGeom>
          <a:ln w="12700">
            <a:miter lim="400000"/>
          </a:ln>
        </p:spPr>
      </p:pic>
      <p:sp>
        <p:nvSpPr>
          <p:cNvPr id="15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0922623" y="6414760"/>
            <a:ext cx="258624" cy="248305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ntent with Caption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Picture 7" descr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64626"/>
          </a:xfrm>
          <a:prstGeom prst="rect">
            <a:avLst/>
          </a:prstGeom>
          <a:ln w="12700">
            <a:miter lim="400000"/>
          </a:ln>
        </p:spPr>
      </p:pic>
      <p:pic>
        <p:nvPicPr>
          <p:cNvPr id="159" name="Picture 8" descr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12207" y="224264"/>
            <a:ext cx="1138081" cy="359936"/>
          </a:xfrm>
          <a:prstGeom prst="rect">
            <a:avLst/>
          </a:prstGeom>
          <a:ln w="12700">
            <a:miter lim="400000"/>
          </a:ln>
        </p:spPr>
      </p:pic>
      <p:sp>
        <p:nvSpPr>
          <p:cNvPr id="160" name="Title Text"/>
          <p:cNvSpPr txBox="1">
            <a:spLocks noGrp="1"/>
          </p:cNvSpPr>
          <p:nvPr>
            <p:ph type="title"/>
          </p:nvPr>
        </p:nvSpPr>
        <p:spPr>
          <a:xfrm>
            <a:off x="506233" y="457200"/>
            <a:ext cx="3932238" cy="1600200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161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4751442" y="481129"/>
            <a:ext cx="5546299" cy="4873626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2" name="Text Placeholder 3"/>
          <p:cNvSpPr>
            <a:spLocks noGrp="1"/>
          </p:cNvSpPr>
          <p:nvPr>
            <p:ph type="body" sz="quarter" idx="21"/>
          </p:nvPr>
        </p:nvSpPr>
        <p:spPr>
          <a:xfrm>
            <a:off x="506232" y="2057400"/>
            <a:ext cx="3932239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/>
            </a:pPr>
            <a:endParaRPr/>
          </a:p>
        </p:txBody>
      </p:sp>
      <p:sp>
        <p:nvSpPr>
          <p:cNvPr id="16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0922623" y="6414760"/>
            <a:ext cx="258624" cy="248305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icture with Caption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Picture 7" descr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64626"/>
          </a:xfrm>
          <a:prstGeom prst="rect">
            <a:avLst/>
          </a:prstGeom>
          <a:ln w="12700">
            <a:miter lim="400000"/>
          </a:ln>
        </p:spPr>
      </p:pic>
      <p:pic>
        <p:nvPicPr>
          <p:cNvPr id="171" name="Picture 8" descr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12207" y="224264"/>
            <a:ext cx="1138081" cy="359936"/>
          </a:xfrm>
          <a:prstGeom prst="rect">
            <a:avLst/>
          </a:prstGeom>
          <a:ln w="12700">
            <a:miter lim="400000"/>
          </a:ln>
        </p:spPr>
      </p:pic>
      <p:sp>
        <p:nvSpPr>
          <p:cNvPr id="172" name="Title Text"/>
          <p:cNvSpPr txBox="1">
            <a:spLocks noGrp="1"/>
          </p:cNvSpPr>
          <p:nvPr>
            <p:ph type="title"/>
          </p:nvPr>
        </p:nvSpPr>
        <p:spPr>
          <a:xfrm>
            <a:off x="494732" y="457200"/>
            <a:ext cx="3932238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173" name="Picture Placeholder 2"/>
          <p:cNvSpPr>
            <a:spLocks noGrp="1"/>
          </p:cNvSpPr>
          <p:nvPr>
            <p:ph type="pic" sz="half" idx="21"/>
          </p:nvPr>
        </p:nvSpPr>
        <p:spPr>
          <a:xfrm>
            <a:off x="4838131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7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94732" y="2057400"/>
            <a:ext cx="3932238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0922623" y="6414760"/>
            <a:ext cx="258624" cy="248305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Cover pag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74;p4" descr="Google Shape;74;p4"/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-18693" y="-93454"/>
            <a:ext cx="12243319" cy="7027733"/>
          </a:xfrm>
          <a:prstGeom prst="rect">
            <a:avLst/>
          </a:prstGeom>
          <a:ln w="12700">
            <a:miter lim="400000"/>
          </a:ln>
        </p:spPr>
      </p:pic>
      <p:pic>
        <p:nvPicPr>
          <p:cNvPr id="183" name="Graphic 6" descr="Graphic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58763" y="215352"/>
            <a:ext cx="1309142" cy="404028"/>
          </a:xfrm>
          <a:prstGeom prst="rect">
            <a:avLst/>
          </a:prstGeom>
          <a:ln w="12700">
            <a:miter lim="400000"/>
          </a:ln>
        </p:spPr>
      </p:pic>
      <p:sp>
        <p:nvSpPr>
          <p:cNvPr id="184" name="Title Text"/>
          <p:cNvSpPr txBox="1">
            <a:spLocks noGrp="1"/>
          </p:cNvSpPr>
          <p:nvPr>
            <p:ph type="title"/>
          </p:nvPr>
        </p:nvSpPr>
        <p:spPr>
          <a:xfrm>
            <a:off x="490960" y="365125"/>
            <a:ext cx="10515601" cy="5550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85" name="Body Level One…"/>
          <p:cNvSpPr txBox="1">
            <a:spLocks noGrp="1"/>
          </p:cNvSpPr>
          <p:nvPr>
            <p:ph type="body" idx="1"/>
          </p:nvPr>
        </p:nvSpPr>
        <p:spPr>
          <a:xfrm>
            <a:off x="490960" y="1825625"/>
            <a:ext cx="10515601" cy="43513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slideLayout" Target="../slideLayouts/slideLayout19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5" Type="http://schemas.openxmlformats.org/officeDocument/2006/relationships/slideLayout" Target="../slideLayouts/slideLayout21.xml"/><Relationship Id="rId4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8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Picture 8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73479" y="373463"/>
            <a:ext cx="2312062" cy="571215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Rectangle 10"/>
          <p:cNvSpPr txBox="1"/>
          <p:nvPr/>
        </p:nvSpPr>
        <p:spPr>
          <a:xfrm>
            <a:off x="10664923" y="5715879"/>
            <a:ext cx="1073099" cy="2807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 b="1">
                <a:solidFill>
                  <a:srgbClr val="FFFFFF"/>
                </a:solidFill>
              </a:defRPr>
            </a:lvl1pPr>
          </a:lstStyle>
          <a:p>
            <a:r>
              <a:t>mbzuai.ac.ae</a:t>
            </a:r>
          </a:p>
        </p:txBody>
      </p:sp>
      <p:sp>
        <p:nvSpPr>
          <p:cNvPr id="4" name="TextBox 11"/>
          <p:cNvSpPr txBox="1"/>
          <p:nvPr/>
        </p:nvSpPr>
        <p:spPr>
          <a:xfrm>
            <a:off x="323172" y="5389936"/>
            <a:ext cx="5727108" cy="8085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600" b="1">
                <a:solidFill>
                  <a:srgbClr val="FFFFFF"/>
                </a:solidFill>
              </a:defRPr>
            </a:pPr>
            <a:r>
              <a:t>Mohamed bin Zayed University of Artificial Intelligence</a:t>
            </a:r>
          </a:p>
          <a:p>
            <a:pPr>
              <a:defRPr sz="1600">
                <a:solidFill>
                  <a:srgbClr val="FFFFFF"/>
                </a:solidFill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t>Masdar City, Abu Dhabi, United Arab Emirates</a:t>
            </a:r>
          </a:p>
        </p:txBody>
      </p:sp>
      <p:sp>
        <p:nvSpPr>
          <p:cNvPr id="5" name="TextBox 12"/>
          <p:cNvSpPr txBox="1"/>
          <p:nvPr/>
        </p:nvSpPr>
        <p:spPr>
          <a:xfrm>
            <a:off x="265185" y="4283971"/>
            <a:ext cx="7614282" cy="853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ts val="5000"/>
              </a:lnSpc>
              <a:defRPr sz="8000" b="1">
                <a:solidFill>
                  <a:srgbClr val="FFFFFF"/>
                </a:solidFill>
              </a:defRPr>
            </a:lvl1pPr>
          </a:lstStyle>
          <a:p>
            <a:r>
              <a:t>Thank you </a:t>
            </a:r>
          </a:p>
        </p:txBody>
      </p:sp>
      <p:sp>
        <p:nvSpPr>
          <p:cNvPr id="6" name="Freeform 13"/>
          <p:cNvSpPr/>
          <p:nvPr/>
        </p:nvSpPr>
        <p:spPr>
          <a:xfrm>
            <a:off x="-4013" y="5711188"/>
            <a:ext cx="12200027" cy="11468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11182" y="0"/>
                  <a:pt x="11509" y="2469"/>
                  <a:pt x="11649" y="5988"/>
                </a:cubicBezTo>
                <a:lnTo>
                  <a:pt x="11687" y="7292"/>
                </a:lnTo>
                <a:lnTo>
                  <a:pt x="21600" y="7292"/>
                </a:lnTo>
                <a:lnTo>
                  <a:pt x="21600" y="21600"/>
                </a:lnTo>
                <a:lnTo>
                  <a:pt x="0" y="21600"/>
                </a:lnTo>
                <a:lnTo>
                  <a:pt x="0" y="7292"/>
                </a:lnTo>
                <a:lnTo>
                  <a:pt x="9913" y="7292"/>
                </a:lnTo>
                <a:lnTo>
                  <a:pt x="9951" y="5988"/>
                </a:lnTo>
                <a:cubicBezTo>
                  <a:pt x="10091" y="2469"/>
                  <a:pt x="10418" y="0"/>
                  <a:pt x="10800" y="0"/>
                </a:cubicBezTo>
                <a:close/>
              </a:path>
            </a:pathLst>
          </a:custGeom>
          <a:solidFill>
            <a:srgbClr val="95C2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7" name="Graphic 14" descr="Graphic 14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 rot="16200000">
            <a:off x="5949950" y="5827893"/>
            <a:ext cx="292100" cy="330201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Title Text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109728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/>
          <a:p>
            <a:r>
              <a:t>Title Text</a:t>
            </a:r>
          </a:p>
        </p:txBody>
      </p:sp>
      <p:sp>
        <p:nvSpPr>
          <p:cNvPr id="9" name="Body Level One…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5" r:id="rId3"/>
    <p:sldLayoutId id="2147483656" r:id="rId4"/>
    <p:sldLayoutId id="2147483658" r:id="rId5"/>
    <p:sldLayoutId id="2147483661" r:id="rId6"/>
    <p:sldLayoutId id="2147483662" r:id="rId7"/>
    <p:sldLayoutId id="2147483663" r:id="rId8"/>
    <p:sldLayoutId id="2147483664" r:id="rId9"/>
    <p:sldLayoutId id="2147483665" r:id="rId10"/>
    <p:sldLayoutId id="2147483666" r:id="rId11"/>
    <p:sldLayoutId id="2147483667" r:id="rId12"/>
    <p:sldLayoutId id="2147483668" r:id="rId13"/>
    <p:sldLayoutId id="2147483670" r:id="rId14"/>
    <p:sldLayoutId id="2147483671" r:id="rId15"/>
    <p:sldLayoutId id="2147483672" r:id="rId16"/>
  </p:sldLayoutIdLst>
  <p:transition spd="med"/>
  <p:hf hdr="0" ftr="0" dt="0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chemeClr val="accent6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chemeClr val="accent6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chemeClr val="accent6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chemeClr val="accent6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chemeClr val="accent6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chemeClr val="accent6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chemeClr val="accent6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chemeClr val="accent6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chemeClr val="accent6"/>
          </a:solidFill>
          <a:uFillTx/>
          <a:latin typeface="+mn-lt"/>
          <a:ea typeface="+mn-ea"/>
          <a:cs typeface="+mn-cs"/>
          <a:sym typeface="Calibri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1234439" marR="0" indent="-3200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8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70"/>
          <p:cNvSpPr txBox="1">
            <a:spLocks noGrp="1"/>
          </p:cNvSpPr>
          <p:nvPr>
            <p:ph type="title"/>
          </p:nvPr>
        </p:nvSpPr>
        <p:spPr>
          <a:xfrm>
            <a:off x="1048200" y="410827"/>
            <a:ext cx="10095600" cy="9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7" name="Google Shape;7;p70"/>
          <p:cNvSpPr txBox="1">
            <a:spLocks noGrp="1"/>
          </p:cNvSpPr>
          <p:nvPr>
            <p:ph type="body" idx="1"/>
          </p:nvPr>
        </p:nvSpPr>
        <p:spPr>
          <a:xfrm>
            <a:off x="1048200" y="1682267"/>
            <a:ext cx="10095600" cy="47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Source Sans Pro"/>
              <a:buChar char="◎"/>
              <a:defRPr sz="3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○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◉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8" name="Google Shape;8;p70"/>
          <p:cNvSpPr txBox="1">
            <a:spLocks noGrp="1"/>
          </p:cNvSpPr>
          <p:nvPr>
            <p:ph type="sldNum" idx="12"/>
          </p:nvPr>
        </p:nvSpPr>
        <p:spPr>
          <a:xfrm>
            <a:off x="11205845" y="63331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  <p:extLst>
      <p:ext uri="{BB962C8B-B14F-4D97-AF65-F5344CB8AC3E}">
        <p14:creationId xmlns:p14="http://schemas.microsoft.com/office/powerpoint/2010/main" val="3539396136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4.png"/><Relationship Id="rId4" Type="http://schemas.openxmlformats.org/officeDocument/2006/relationships/customXml" Target="../ink/ink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.xml"/><Relationship Id="rId4" Type="http://schemas.openxmlformats.org/officeDocument/2006/relationships/image" Target="../media/image2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278C579-BCEB-1BD4-643F-730476B2F3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3736" y="388504"/>
            <a:ext cx="2481118" cy="620280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BFC0BAB1-EC1C-667F-3DC2-DD05C11310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617" y="5706753"/>
            <a:ext cx="2940627" cy="1033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735510F-F7AC-7601-F9DE-C0B5EC43D7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5509" y="2752761"/>
            <a:ext cx="9761318" cy="210228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8015E83-92DA-49DD-FBEA-76ADBF54D438}"/>
              </a:ext>
            </a:extLst>
          </p:cNvPr>
          <p:cNvSpPr/>
          <p:nvPr/>
        </p:nvSpPr>
        <p:spPr>
          <a:xfrm>
            <a:off x="1035509" y="2711748"/>
            <a:ext cx="9820656" cy="5394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6E4A6F-0C20-D740-BDDB-5E49ED133E23}"/>
              </a:ext>
            </a:extLst>
          </p:cNvPr>
          <p:cNvSpPr txBox="1"/>
          <p:nvPr/>
        </p:nvSpPr>
        <p:spPr>
          <a:xfrm>
            <a:off x="522019" y="1947425"/>
            <a:ext cx="1063447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Detecting Propaganda Techniques in Code-Switched Social Media Text</a:t>
            </a:r>
            <a:endParaRPr lang="en-AE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2382393"/>
      </p:ext>
    </p:extLst>
  </p:cSld>
  <p:clrMapOvr>
    <a:masterClrMapping/>
  </p:clrMapOvr>
  <p:transition advTm="16416">
    <p:fade thruBlk="1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460053-76A2-EA92-F201-34EE9B0FC3B6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10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6D4C026-0F5A-7227-12C7-60233EF9F2F0}"/>
              </a:ext>
            </a:extLst>
          </p:cNvPr>
          <p:cNvSpPr txBox="1"/>
          <p:nvPr/>
        </p:nvSpPr>
        <p:spPr>
          <a:xfrm>
            <a:off x="654627" y="621318"/>
            <a:ext cx="9871364" cy="360098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AE" sz="28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Annotator Training</a:t>
            </a: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en-AE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en-AE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400" dirty="0">
                <a:solidFill>
                  <a:schemeClr val="tx2">
                    <a:lumMod val="50000"/>
                  </a:schemeClr>
                </a:solidFill>
                <a:latin typeface="Helvetica" pitchFamily="2" charset="0"/>
              </a:rPr>
              <a:t>Details about annotators</a:t>
            </a:r>
          </a:p>
          <a:p>
            <a:pPr marL="342900" indent="-342900">
              <a:buFont typeface="+mj-lt"/>
              <a:buAutoNum type="arabicPeriod"/>
            </a:pPr>
            <a:endParaRPr lang="en-US" sz="2400" dirty="0">
              <a:solidFill>
                <a:schemeClr val="tx2">
                  <a:lumMod val="50000"/>
                </a:schemeClr>
              </a:solidFill>
              <a:latin typeface="Helvetica" pitchFamily="2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400" dirty="0">
                <a:solidFill>
                  <a:schemeClr val="tx2">
                    <a:lumMod val="50000"/>
                  </a:schemeClr>
                </a:solidFill>
                <a:latin typeface="Helvetica" pitchFamily="2" charset="0"/>
              </a:rPr>
              <a:t>Annotating propaganda techniques is a challenging task</a:t>
            </a:r>
          </a:p>
          <a:p>
            <a:pPr marL="342900" indent="-342900">
              <a:buFont typeface="+mj-lt"/>
              <a:buAutoNum type="arabicPeriod"/>
            </a:pPr>
            <a:endParaRPr lang="en-US" sz="2400" dirty="0">
              <a:solidFill>
                <a:schemeClr val="tx2">
                  <a:lumMod val="50000"/>
                </a:schemeClr>
              </a:solidFill>
              <a:latin typeface="Helvetica" pitchFamily="2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400" dirty="0">
                <a:solidFill>
                  <a:schemeClr val="tx2">
                    <a:lumMod val="50000"/>
                  </a:schemeClr>
                </a:solidFill>
                <a:latin typeface="Helvetica" pitchFamily="2" charset="0"/>
              </a:rPr>
              <a:t>Annotator’s training stages</a:t>
            </a:r>
          </a:p>
          <a:p>
            <a:pPr marL="342900" indent="-342900">
              <a:buFont typeface="+mj-lt"/>
              <a:buAutoNum type="arabicPeriod"/>
            </a:pPr>
            <a:endParaRPr lang="en-US" sz="2400" dirty="0">
              <a:solidFill>
                <a:schemeClr val="tx2">
                  <a:lumMod val="50000"/>
                </a:schemeClr>
              </a:solidFill>
              <a:latin typeface="Helvetica" pitchFamily="2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400" dirty="0">
                <a:solidFill>
                  <a:schemeClr val="tx2">
                    <a:lumMod val="50000"/>
                  </a:schemeClr>
                </a:solidFill>
                <a:latin typeface="Helvetica" pitchFamily="2" charset="0"/>
              </a:rPr>
              <a:t>Annotator’s feedback stage</a:t>
            </a:r>
          </a:p>
        </p:txBody>
      </p:sp>
    </p:spTree>
    <p:extLst>
      <p:ext uri="{BB962C8B-B14F-4D97-AF65-F5344CB8AC3E}">
        <p14:creationId xmlns:p14="http://schemas.microsoft.com/office/powerpoint/2010/main" val="376118813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460053-76A2-EA92-F201-34EE9B0FC3B6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11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6D4C026-0F5A-7227-12C7-60233EF9F2F0}"/>
              </a:ext>
            </a:extLst>
          </p:cNvPr>
          <p:cNvSpPr txBox="1"/>
          <p:nvPr/>
        </p:nvSpPr>
        <p:spPr>
          <a:xfrm>
            <a:off x="654627" y="621318"/>
            <a:ext cx="3628368" cy="76943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AE" sz="28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Annotation Process</a:t>
            </a:r>
            <a:endParaRPr lang="en-AE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en-AE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75289A7-188C-E3E3-F325-C2DB2491BC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7572" y="1109635"/>
            <a:ext cx="4007076" cy="526108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E28087D-294A-B694-D8F7-2F2710DA0995}"/>
              </a:ext>
            </a:extLst>
          </p:cNvPr>
          <p:cNvSpPr/>
          <p:nvPr/>
        </p:nvSpPr>
        <p:spPr>
          <a:xfrm>
            <a:off x="5797808" y="1943101"/>
            <a:ext cx="556100" cy="378068"/>
          </a:xfrm>
          <a:prstGeom prst="rect">
            <a:avLst/>
          </a:prstGeom>
          <a:solidFill>
            <a:srgbClr val="FFFFFF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AE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222C33-C074-CEB2-B5B2-57FF5119F47A}"/>
              </a:ext>
            </a:extLst>
          </p:cNvPr>
          <p:cNvSpPr txBox="1"/>
          <p:nvPr/>
        </p:nvSpPr>
        <p:spPr>
          <a:xfrm>
            <a:off x="5797807" y="621317"/>
            <a:ext cx="4752961" cy="19389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AE" sz="28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Quality of Annotations</a:t>
            </a:r>
            <a:endParaRPr lang="en-AE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en-AE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en-AE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Krippendorff’s </a:t>
            </a:r>
            <a:r>
              <a:rPr lang="el-GR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α</a:t>
            </a:r>
            <a:r>
              <a:rPr lang="en-US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[3]</a:t>
            </a:r>
            <a:r>
              <a:rPr lang="el-GR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score between the two annotators for our annotations is </a:t>
            </a:r>
            <a:r>
              <a:rPr lang="en-US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0.76</a:t>
            </a:r>
            <a:endParaRPr lang="en-AE" sz="20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18370A-5D27-6E3D-EA73-9700781C9CBC}"/>
              </a:ext>
            </a:extLst>
          </p:cNvPr>
          <p:cNvSpPr txBox="1"/>
          <p:nvPr/>
        </p:nvSpPr>
        <p:spPr>
          <a:xfrm>
            <a:off x="445477" y="6334782"/>
            <a:ext cx="9390186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400" b="0" i="0" dirty="0">
                <a:solidFill>
                  <a:schemeClr val="accent2"/>
                </a:solidFill>
                <a:effectLst/>
                <a:latin typeface="Arial" panose="020B0604020202020204" pitchFamily="34" charset="0"/>
              </a:rPr>
              <a:t>[3] </a:t>
            </a:r>
            <a:r>
              <a:rPr lang="en-US" sz="1400" b="0" i="0" dirty="0" err="1">
                <a:solidFill>
                  <a:schemeClr val="accent2"/>
                </a:solidFill>
                <a:effectLst/>
                <a:latin typeface="Arial" panose="020B0604020202020204" pitchFamily="34" charset="0"/>
              </a:rPr>
              <a:t>Krippendorff</a:t>
            </a:r>
            <a:r>
              <a:rPr lang="en-US" sz="1400" b="0" i="0" dirty="0">
                <a:solidFill>
                  <a:schemeClr val="accent2"/>
                </a:solidFill>
                <a:effectLst/>
                <a:latin typeface="Arial" panose="020B0604020202020204" pitchFamily="34" charset="0"/>
              </a:rPr>
              <a:t>, Klaus. "Agreement and information in the reliability of coding." </a:t>
            </a:r>
            <a:r>
              <a:rPr lang="en-US" sz="1400" b="0" i="1" dirty="0">
                <a:solidFill>
                  <a:schemeClr val="accent2"/>
                </a:solidFill>
                <a:effectLst/>
                <a:latin typeface="Arial" panose="020B0604020202020204" pitchFamily="34" charset="0"/>
              </a:rPr>
              <a:t>Communication methods and measures</a:t>
            </a:r>
            <a:r>
              <a:rPr lang="en-US" sz="1400" b="0" i="0" dirty="0">
                <a:solidFill>
                  <a:schemeClr val="accent2"/>
                </a:solidFill>
                <a:effectLst/>
                <a:latin typeface="Arial" panose="020B0604020202020204" pitchFamily="34" charset="0"/>
              </a:rPr>
              <a:t> 5.2 (2011): 93-112.</a:t>
            </a:r>
            <a:endParaRPr kumimoji="0" lang="en-AE" sz="1400" b="0" i="0" u="none" strike="noStrike" cap="none" spc="0" normalizeH="0" baseline="0" dirty="0">
              <a:ln>
                <a:noFill/>
              </a:ln>
              <a:solidFill>
                <a:schemeClr val="accent2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10509435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460053-76A2-EA92-F201-34EE9B0FC3B6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12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6D4C026-0F5A-7227-12C7-60233EF9F2F0}"/>
              </a:ext>
            </a:extLst>
          </p:cNvPr>
          <p:cNvSpPr txBox="1"/>
          <p:nvPr/>
        </p:nvSpPr>
        <p:spPr>
          <a:xfrm>
            <a:off x="590619" y="236598"/>
            <a:ext cx="3751118" cy="76943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AE" sz="28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Annotation Platform</a:t>
            </a:r>
            <a:endParaRPr lang="en-AE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en-AE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28BDCBB-AE11-D535-577E-B579404DE3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120" y="740665"/>
            <a:ext cx="9412798" cy="632071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A9F1A009-0388-1E90-9EF4-2802B01F54AF}"/>
                  </a:ext>
                </a:extLst>
              </p14:cNvPr>
              <p14:cNvContentPartPr/>
              <p14:nvPr/>
            </p14:nvContentPartPr>
            <p14:xfrm>
              <a:off x="4481640" y="3024000"/>
              <a:ext cx="360" cy="3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A9F1A009-0388-1E90-9EF4-2802B01F54A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472280" y="3014640"/>
                <a:ext cx="19080" cy="1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75615280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D565C1C-FA8A-0C66-C842-76FE4AEBEF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3033" y="1006037"/>
            <a:ext cx="7329058" cy="492148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460053-76A2-EA92-F201-34EE9B0FC3B6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13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6D4C026-0F5A-7227-12C7-60233EF9F2F0}"/>
              </a:ext>
            </a:extLst>
          </p:cNvPr>
          <p:cNvSpPr txBox="1"/>
          <p:nvPr/>
        </p:nvSpPr>
        <p:spPr>
          <a:xfrm>
            <a:off x="654627" y="621318"/>
            <a:ext cx="3751118" cy="76943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AE" sz="28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Annotation Platform</a:t>
            </a:r>
            <a:endParaRPr lang="en-AE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en-AE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87DBC9E-E549-B6B9-FCB4-81F492D551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948" y="337944"/>
            <a:ext cx="4812351" cy="558269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C9568DC-8A33-4718-411F-76C4CEBA25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2799" y="337945"/>
            <a:ext cx="4744323" cy="652005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2A4639E-A2AA-10E0-1168-048279207BE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557" y="0"/>
            <a:ext cx="66949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0831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460053-76A2-EA92-F201-34EE9B0FC3B6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14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6D4C026-0F5A-7227-12C7-60233EF9F2F0}"/>
              </a:ext>
            </a:extLst>
          </p:cNvPr>
          <p:cNvSpPr txBox="1"/>
          <p:nvPr/>
        </p:nvSpPr>
        <p:spPr>
          <a:xfrm>
            <a:off x="654627" y="621318"/>
            <a:ext cx="3751118" cy="76943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AE" sz="28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Dataset Statistics</a:t>
            </a:r>
            <a:endParaRPr lang="en-AE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en-AE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5EE9CB9-65C1-5835-B69D-5E999E4CA0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158" y="1390756"/>
            <a:ext cx="3821779" cy="29635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19A2821-9AD7-4489-BD50-D79181B2FD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3259" y="522666"/>
            <a:ext cx="4901483" cy="606389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BA6B00C-8BF1-4CEC-5152-42F54E53CE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71723" y="599174"/>
            <a:ext cx="6709524" cy="6063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75763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16365-6A28-9ECE-CC7B-8350CC4094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960" y="2123109"/>
            <a:ext cx="10515601" cy="2322768"/>
          </a:xfrm>
        </p:spPr>
        <p:txBody>
          <a:bodyPr>
            <a:normAutofit fontScale="90000"/>
          </a:bodyPr>
          <a:lstStyle/>
          <a:p>
            <a:r>
              <a:rPr lang="en-AE" sz="8800" dirty="0"/>
              <a:t>Experiments and Results</a:t>
            </a:r>
          </a:p>
        </p:txBody>
      </p:sp>
      <p:sp>
        <p:nvSpPr>
          <p:cNvPr id="4" name="Slide Number Placeholder 4">
            <a:extLst>
              <a:ext uri="{FF2B5EF4-FFF2-40B4-BE49-F238E27FC236}">
                <a16:creationId xmlns:a16="http://schemas.microsoft.com/office/drawing/2014/main" id="{30905511-A46D-588E-C139-CAEF8634FEEC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11710553" y="6317673"/>
            <a:ext cx="196273" cy="368301"/>
          </a:xfrm>
        </p:spPr>
        <p:txBody>
          <a:bodyPr/>
          <a:lstStyle/>
          <a:p>
            <a:fld id="{86CB4B4D-7CA3-9044-876B-883B54F8677D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267301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460053-76A2-EA92-F201-34EE9B0FC3B6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16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6D4C026-0F5A-7227-12C7-60233EF9F2F0}"/>
              </a:ext>
            </a:extLst>
          </p:cNvPr>
          <p:cNvSpPr txBox="1"/>
          <p:nvPr/>
        </p:nvSpPr>
        <p:spPr>
          <a:xfrm>
            <a:off x="654627" y="621318"/>
            <a:ext cx="4632481" cy="424731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AE" sz="28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Fine-Tuning Strategies</a:t>
            </a: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en-AE" sz="28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2400" dirty="0">
                <a:solidFill>
                  <a:schemeClr val="tx2">
                    <a:lumMod val="50000"/>
                  </a:schemeClr>
                </a:solidFill>
                <a:latin typeface="Helvetica" pitchFamily="2" charset="0"/>
              </a:rPr>
              <a:t>Out of Domain </a:t>
            </a:r>
            <a:r>
              <a:rPr lang="en-US" dirty="0">
                <a:solidFill>
                  <a:schemeClr val="accent2"/>
                </a:solidFill>
                <a:latin typeface="Helvetica" pitchFamily="2" charset="0"/>
              </a:rPr>
              <a:t>[1]</a:t>
            </a:r>
            <a:endParaRPr lang="en-US" sz="2400" dirty="0">
              <a:solidFill>
                <a:schemeClr val="accent2"/>
              </a:solidFill>
              <a:latin typeface="Helvetica" pitchFamily="2" charset="0"/>
            </a:endParaRPr>
          </a:p>
          <a:p>
            <a:pPr marL="514350" indent="-514350">
              <a:buFont typeface="+mj-lt"/>
              <a:buAutoNum type="arabicPeriod"/>
            </a:pPr>
            <a:endParaRPr lang="en-US" sz="2400" dirty="0">
              <a:solidFill>
                <a:schemeClr val="tx2">
                  <a:lumMod val="50000"/>
                </a:schemeClr>
              </a:solidFill>
              <a:latin typeface="Helvetica" pitchFamily="2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2400" dirty="0">
                <a:solidFill>
                  <a:schemeClr val="tx2">
                    <a:lumMod val="50000"/>
                  </a:schemeClr>
                </a:solidFill>
                <a:latin typeface="Helvetica" pitchFamily="2" charset="0"/>
              </a:rPr>
              <a:t>Translated (Code-switched to English) </a:t>
            </a:r>
            <a:r>
              <a:rPr lang="en-US" dirty="0">
                <a:solidFill>
                  <a:schemeClr val="accent2"/>
                </a:solidFill>
                <a:latin typeface="Helvetica" pitchFamily="2" charset="0"/>
              </a:rPr>
              <a:t>[2]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Helvetica" pitchFamily="2" charset="0"/>
            </a:endParaRPr>
          </a:p>
          <a:p>
            <a:pPr marL="514350" indent="-514350">
              <a:buFont typeface="+mj-lt"/>
              <a:buAutoNum type="arabicPeriod"/>
            </a:pPr>
            <a:endParaRPr lang="en-US" sz="2400" dirty="0">
              <a:solidFill>
                <a:schemeClr val="tx2">
                  <a:lumMod val="50000"/>
                </a:schemeClr>
              </a:solidFill>
              <a:latin typeface="Helvetica" pitchFamily="2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2400" dirty="0">
                <a:solidFill>
                  <a:schemeClr val="tx2">
                    <a:lumMod val="50000"/>
                  </a:schemeClr>
                </a:solidFill>
                <a:latin typeface="Helvetica" pitchFamily="2" charset="0"/>
              </a:rPr>
              <a:t>Code-Switched</a:t>
            </a:r>
          </a:p>
          <a:p>
            <a:pPr marL="514350" indent="-514350">
              <a:buFont typeface="+mj-lt"/>
              <a:buAutoNum type="arabicPeriod"/>
            </a:pPr>
            <a:endParaRPr lang="en-US" dirty="0">
              <a:solidFill>
                <a:schemeClr val="tx2">
                  <a:lumMod val="50000"/>
                </a:schemeClr>
              </a:solidFill>
              <a:latin typeface="Helvetica" pitchFamily="2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2400" dirty="0">
                <a:solidFill>
                  <a:schemeClr val="tx2">
                    <a:lumMod val="50000"/>
                  </a:schemeClr>
                </a:solidFill>
                <a:latin typeface="Helvetica" pitchFamily="2" charset="0"/>
              </a:rPr>
              <a:t>No fine-tuning</a:t>
            </a:r>
            <a:endParaRPr lang="en-US" dirty="0">
              <a:solidFill>
                <a:schemeClr val="tx2">
                  <a:lumMod val="50000"/>
                </a:schemeClr>
              </a:solidFill>
              <a:latin typeface="Helvetica" pitchFamily="2" charset="0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en-AE" sz="28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E09F73B-C1A2-04AA-2FE2-CD30EB1DFF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3407" y="1156259"/>
            <a:ext cx="5903686" cy="503207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214BBE3-7C10-ACC1-BD61-376CF3612B4F}"/>
              </a:ext>
            </a:extLst>
          </p:cNvPr>
          <p:cNvSpPr txBox="1"/>
          <p:nvPr/>
        </p:nvSpPr>
        <p:spPr>
          <a:xfrm>
            <a:off x="424543" y="6414760"/>
            <a:ext cx="7347857" cy="41549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228600" marR="0" indent="-228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</a:pPr>
            <a:r>
              <a:rPr lang="en-US" sz="1050" b="0" i="0" dirty="0">
                <a:solidFill>
                  <a:srgbClr val="00B0F0"/>
                </a:solidFill>
                <a:effectLst/>
                <a:latin typeface="Arial" panose="020B0604020202020204" pitchFamily="34" charset="0"/>
              </a:rPr>
              <a:t>Dimitrov, </a:t>
            </a:r>
            <a:r>
              <a:rPr lang="en-US" sz="1050" b="0" i="0" dirty="0" err="1">
                <a:solidFill>
                  <a:srgbClr val="00B0F0"/>
                </a:solidFill>
                <a:effectLst/>
                <a:latin typeface="Arial" panose="020B0604020202020204" pitchFamily="34" charset="0"/>
              </a:rPr>
              <a:t>Dimitar</a:t>
            </a:r>
            <a:r>
              <a:rPr lang="en-US" sz="1050" b="0" i="0" dirty="0">
                <a:solidFill>
                  <a:srgbClr val="00B0F0"/>
                </a:solidFill>
                <a:effectLst/>
                <a:latin typeface="Arial" panose="020B0604020202020204" pitchFamily="34" charset="0"/>
              </a:rPr>
              <a:t>, et al. "Detecting propaganda techniques in memes." </a:t>
            </a:r>
            <a:r>
              <a:rPr lang="en-US" sz="1050" b="0" i="1" dirty="0" err="1">
                <a:solidFill>
                  <a:srgbClr val="00B0F0"/>
                </a:solidFill>
                <a:effectLst/>
                <a:latin typeface="Arial" panose="020B0604020202020204" pitchFamily="34" charset="0"/>
              </a:rPr>
              <a:t>arXiv</a:t>
            </a:r>
            <a:r>
              <a:rPr lang="en-US" sz="1050" b="0" i="1" dirty="0">
                <a:solidFill>
                  <a:srgbClr val="00B0F0"/>
                </a:solidFill>
                <a:effectLst/>
                <a:latin typeface="Arial" panose="020B0604020202020204" pitchFamily="34" charset="0"/>
              </a:rPr>
              <a:t> preprint arXiv:2109.08013</a:t>
            </a:r>
            <a:r>
              <a:rPr lang="en-US" sz="1050" b="0" i="0" dirty="0">
                <a:solidFill>
                  <a:srgbClr val="00B0F0"/>
                </a:solidFill>
                <a:effectLst/>
                <a:latin typeface="Arial" panose="020B0604020202020204" pitchFamily="34" charset="0"/>
              </a:rPr>
              <a:t> (2021).</a:t>
            </a:r>
          </a:p>
          <a:p>
            <a:pPr marL="228600" marR="0" indent="-228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</a:pPr>
            <a:r>
              <a:rPr kumimoji="0" lang="en-US" sz="1050" b="0" i="0" u="none" strike="noStrike" cap="none" spc="0" normalizeH="0" baseline="0" dirty="0">
                <a:ln>
                  <a:noFill/>
                </a:ln>
                <a:solidFill>
                  <a:srgbClr val="00B0F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https://</a:t>
            </a:r>
            <a:r>
              <a:rPr kumimoji="0" lang="en-US" sz="1050" b="0" i="0" u="none" strike="noStrike" cap="none" spc="0" normalizeH="0" baseline="0" dirty="0" err="1">
                <a:ln>
                  <a:noFill/>
                </a:ln>
                <a:solidFill>
                  <a:srgbClr val="00B0F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cloud.google.com</a:t>
            </a:r>
            <a:r>
              <a:rPr kumimoji="0" lang="en-US" sz="1050" b="0" i="0" u="none" strike="noStrike" cap="none" spc="0" normalizeH="0" baseline="0" dirty="0">
                <a:ln>
                  <a:noFill/>
                </a:ln>
                <a:solidFill>
                  <a:srgbClr val="00B0F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/translate/docs/</a:t>
            </a:r>
            <a:endParaRPr kumimoji="0" lang="en-AE" sz="1050" b="0" i="0" u="none" strike="noStrike" cap="none" spc="0" normalizeH="0" baseline="0" dirty="0">
              <a:ln>
                <a:noFill/>
              </a:ln>
              <a:solidFill>
                <a:srgbClr val="00B0F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68780150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460053-76A2-EA92-F201-34EE9B0FC3B6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17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6D4C026-0F5A-7227-12C7-60233EF9F2F0}"/>
              </a:ext>
            </a:extLst>
          </p:cNvPr>
          <p:cNvSpPr txBox="1"/>
          <p:nvPr/>
        </p:nvSpPr>
        <p:spPr>
          <a:xfrm>
            <a:off x="654627" y="621318"/>
            <a:ext cx="5143182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AE" sz="28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Experiment</a:t>
            </a:r>
            <a:endParaRPr lang="en-AE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1847CF-7B95-4B0B-C2C6-E441A009C5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7842" y="1475013"/>
            <a:ext cx="8799933" cy="4399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038754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460053-76A2-EA92-F201-34EE9B0FC3B6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18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6D4C026-0F5A-7227-12C7-60233EF9F2F0}"/>
              </a:ext>
            </a:extLst>
          </p:cNvPr>
          <p:cNvSpPr txBox="1"/>
          <p:nvPr/>
        </p:nvSpPr>
        <p:spPr>
          <a:xfrm>
            <a:off x="654627" y="621318"/>
            <a:ext cx="5143182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AE" sz="28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Experiment</a:t>
            </a:r>
            <a:endParaRPr lang="en-AE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18DE665-43E0-2588-8EE2-902096D1EC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4166" y="1294393"/>
            <a:ext cx="9307286" cy="4679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163495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16365-6A28-9ECE-CC7B-8350CC4094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960" y="2123109"/>
            <a:ext cx="10515601" cy="2322768"/>
          </a:xfrm>
        </p:spPr>
        <p:txBody>
          <a:bodyPr>
            <a:normAutofit fontScale="90000"/>
          </a:bodyPr>
          <a:lstStyle/>
          <a:p>
            <a:r>
              <a:rPr lang="en-AE" sz="8800" dirty="0"/>
              <a:t>Conclusion &amp;</a:t>
            </a:r>
            <a:br>
              <a:rPr lang="en-AE" sz="8800" dirty="0"/>
            </a:br>
            <a:r>
              <a:rPr lang="en-AE" sz="8800" dirty="0"/>
              <a:t>Future Work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59D71B1-BC02-DD1D-4D77-70712146CFDF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8161761" y="6134100"/>
            <a:ext cx="2844800" cy="368301"/>
          </a:xfrm>
        </p:spPr>
        <p:txBody>
          <a:bodyPr/>
          <a:lstStyle/>
          <a:p>
            <a:fld id="{86CB4B4D-7CA3-9044-876B-883B54F8677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875338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16365-6A28-9ECE-CC7B-8350CC4094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960" y="2123109"/>
            <a:ext cx="10515601" cy="2322768"/>
          </a:xfrm>
        </p:spPr>
        <p:txBody>
          <a:bodyPr>
            <a:normAutofit/>
          </a:bodyPr>
          <a:lstStyle/>
          <a:p>
            <a:r>
              <a:rPr lang="en-AE" sz="8800" dirty="0"/>
              <a:t>Background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3EC02A-084B-3690-9341-207EBD6A19EB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11710553" y="6317673"/>
            <a:ext cx="196273" cy="368301"/>
          </a:xfrm>
        </p:spPr>
        <p:txBody>
          <a:bodyPr/>
          <a:lstStyle/>
          <a:p>
            <a:fld id="{86CB4B4D-7CA3-9044-876B-883B54F8677D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1876543"/>
      </p:ext>
    </p:extLst>
  </p:cSld>
  <p:clrMapOvr>
    <a:masterClrMapping/>
  </p:clrMapOvr>
  <p:transition spd="med" advTm="3263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460053-76A2-EA92-F201-34EE9B0FC3B6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20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6D4C026-0F5A-7227-12C7-60233EF9F2F0}"/>
              </a:ext>
            </a:extLst>
          </p:cNvPr>
          <p:cNvSpPr txBox="1"/>
          <p:nvPr/>
        </p:nvSpPr>
        <p:spPr>
          <a:xfrm>
            <a:off x="654626" y="621318"/>
            <a:ext cx="8043059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AE" sz="28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Conclusion 		</a:t>
            </a:r>
            <a:endParaRPr lang="en-AE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A7335E-3295-6E83-2FBE-2175E9E6BEF9}"/>
              </a:ext>
            </a:extLst>
          </p:cNvPr>
          <p:cNvSpPr txBox="1"/>
          <p:nvPr/>
        </p:nvSpPr>
        <p:spPr>
          <a:xfrm>
            <a:off x="500743" y="1524000"/>
            <a:ext cx="8889442" cy="378565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AE" sz="2400" b="0" i="0" u="none" strike="noStrike" cap="none" spc="0" normalizeH="0" baseline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Novel task detecting propaganda techniques in code-switched text</a:t>
            </a: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</a:pPr>
            <a:endParaRPr kumimoji="0" lang="en-AE" sz="2400" b="0" i="0" u="none" strike="noStrike" cap="none" spc="0" normalizeH="0" baseline="0" dirty="0">
              <a:ln>
                <a:noFill/>
              </a:ln>
              <a:solidFill>
                <a:schemeClr val="bg2">
                  <a:lumMod val="75000"/>
                </a:schemeClr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</a:pPr>
            <a:r>
              <a:rPr lang="en-AE" sz="2400" dirty="0">
                <a:solidFill>
                  <a:schemeClr val="bg2">
                    <a:lumMod val="75000"/>
                  </a:schemeClr>
                </a:solidFill>
              </a:rPr>
              <a:t>Created corpus of 1030 code-switched annotated with 20 propaganda techniques</a:t>
            </a: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</a:pPr>
            <a:endParaRPr lang="en-AE" sz="2400" dirty="0">
              <a:solidFill>
                <a:schemeClr val="bg2">
                  <a:lumMod val="75000"/>
                </a:schemeClr>
              </a:solidFill>
            </a:endParaRP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AE" sz="2400" b="0" i="0" u="none" strike="noStrike" cap="none" spc="0" normalizeH="0" baseline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Run preliminary experiments using </a:t>
            </a:r>
            <a:r>
              <a:rPr lang="en-AE" sz="2400" dirty="0">
                <a:solidFill>
                  <a:schemeClr val="bg2">
                    <a:lumMod val="75000"/>
                  </a:schemeClr>
                </a:solidFill>
              </a:rPr>
              <a:t>different fine-tuning strategies and models</a:t>
            </a: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</a:pPr>
            <a:endParaRPr lang="en-AE" sz="2400" dirty="0">
              <a:solidFill>
                <a:schemeClr val="bg2">
                  <a:lumMod val="75000"/>
                </a:schemeClr>
              </a:solidFill>
            </a:endParaRP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</a:pPr>
            <a:r>
              <a:rPr lang="en-AE" sz="2400" dirty="0">
                <a:solidFill>
                  <a:schemeClr val="bg2">
                    <a:lumMod val="75000"/>
                  </a:schemeClr>
                </a:solidFill>
              </a:rPr>
              <a:t>Find modelling multilinguality rather than using translation is more effective for our task</a:t>
            </a:r>
            <a:endParaRPr kumimoji="0" lang="en-AE" sz="2400" b="0" i="0" u="none" strike="noStrike" cap="none" spc="0" normalizeH="0" baseline="0" dirty="0">
              <a:ln>
                <a:noFill/>
              </a:ln>
              <a:solidFill>
                <a:schemeClr val="bg2">
                  <a:lumMod val="75000"/>
                </a:schemeClr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8235296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460053-76A2-EA92-F201-34EE9B0FC3B6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21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6D4C026-0F5A-7227-12C7-60233EF9F2F0}"/>
              </a:ext>
            </a:extLst>
          </p:cNvPr>
          <p:cNvSpPr txBox="1"/>
          <p:nvPr/>
        </p:nvSpPr>
        <p:spPr>
          <a:xfrm>
            <a:off x="654626" y="621318"/>
            <a:ext cx="8043059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AE" sz="28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Future Work</a:t>
            </a:r>
            <a:endParaRPr lang="en-AE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A7335E-3295-6E83-2FBE-2175E9E6BEF9}"/>
              </a:ext>
            </a:extLst>
          </p:cNvPr>
          <p:cNvSpPr txBox="1"/>
          <p:nvPr/>
        </p:nvSpPr>
        <p:spPr>
          <a:xfrm>
            <a:off x="500743" y="1524000"/>
            <a:ext cx="9592826" cy="378565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</a:pP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E</a:t>
            </a: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xpand our annotated corpus with many more examples</a:t>
            </a: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</a:pPr>
            <a:endParaRPr kumimoji="0" lang="en-AE" sz="2400" b="0" i="0" u="none" strike="noStrike" cap="none" spc="0" normalizeH="0" baseline="0" dirty="0">
              <a:ln>
                <a:noFill/>
              </a:ln>
              <a:solidFill>
                <a:schemeClr val="bg2">
                  <a:lumMod val="75000"/>
                </a:schemeClr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</a:pP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Run our experiments for our task for other resource-poor languages and compare results</a:t>
            </a: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</a:pPr>
            <a:endParaRPr lang="en-US" sz="2400" dirty="0">
              <a:solidFill>
                <a:schemeClr val="bg2">
                  <a:lumMod val="75000"/>
                </a:schemeClr>
              </a:solidFill>
            </a:endParaRP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</a:pP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See how different models and fine-tuning strategies perform on detecting propaganda on a fragment level</a:t>
            </a: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</a:pPr>
            <a:endParaRPr lang="en-AE" sz="2400" dirty="0">
              <a:solidFill>
                <a:schemeClr val="bg2">
                  <a:lumMod val="75000"/>
                </a:schemeClr>
              </a:solidFill>
            </a:endParaRP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</a:pP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W</a:t>
            </a: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e want to understand the best strategy for handling codeswitched text with LLMs</a:t>
            </a:r>
            <a:endParaRPr kumimoji="0" lang="en-AE" sz="2400" b="0" i="0" u="none" strike="noStrike" cap="none" spc="0" normalizeH="0" baseline="0" dirty="0">
              <a:ln>
                <a:noFill/>
              </a:ln>
              <a:solidFill>
                <a:schemeClr val="bg2">
                  <a:lumMod val="75000"/>
                </a:schemeClr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87153054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16365-6A28-9ECE-CC7B-8350CC4094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960" y="2123109"/>
            <a:ext cx="10515601" cy="2322768"/>
          </a:xfrm>
        </p:spPr>
        <p:txBody>
          <a:bodyPr>
            <a:normAutofit/>
          </a:bodyPr>
          <a:lstStyle/>
          <a:p>
            <a:r>
              <a:rPr lang="en-AE" sz="8800" dirty="0"/>
              <a:t>Thank you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91241D8-BF5C-222B-1A10-90B25EAB5D6A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8161761" y="6187440"/>
            <a:ext cx="2844800" cy="368301"/>
          </a:xfrm>
        </p:spPr>
        <p:txBody>
          <a:bodyPr/>
          <a:lstStyle/>
          <a:p>
            <a:fld id="{86CB4B4D-7CA3-9044-876B-883B54F8677D}" type="slidenum">
              <a:rPr lang="en-US" smtClean="0"/>
              <a:t>22</a:t>
            </a:fld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4270B33-7160-FC3B-A542-9CC23AB6D6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606061"/>
            <a:ext cx="5088559" cy="3902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656630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460053-76A2-EA92-F201-34EE9B0FC3B6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3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07E54B9-F0BB-1DF3-DE41-D55E9D59C0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0714" y="320744"/>
            <a:ext cx="2677957" cy="573638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50F6A8B-32DF-1A79-AA6C-F9D03DC1A24E}"/>
              </a:ext>
            </a:extLst>
          </p:cNvPr>
          <p:cNvSpPr txBox="1"/>
          <p:nvPr/>
        </p:nvSpPr>
        <p:spPr>
          <a:xfrm>
            <a:off x="654627" y="628073"/>
            <a:ext cx="6159830" cy="126188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kumimoji="0" lang="en-AE" sz="1600" b="0" i="0" u="none" strike="noStrike" cap="none" spc="0" normalizeH="0" baseline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Calibri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Propaganda</a:t>
            </a: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 is a form of communication intended to influence the opinions and the mindset of the public to promote a particular agenda.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170D73-2BF7-C435-1920-63FE88134F68}"/>
              </a:ext>
            </a:extLst>
          </p:cNvPr>
          <p:cNvSpPr txBox="1"/>
          <p:nvPr/>
        </p:nvSpPr>
        <p:spPr>
          <a:xfrm>
            <a:off x="424543" y="6414760"/>
            <a:ext cx="7347857" cy="2616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AE" sz="1050" b="0" i="0" u="none" strike="noStrike" cap="none" spc="0" normalizeH="0" baseline="0" dirty="0">
                <a:ln>
                  <a:noFill/>
                </a:ln>
                <a:solidFill>
                  <a:srgbClr val="00B0F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1.</a:t>
            </a:r>
            <a:r>
              <a:rPr lang="en-US" sz="1050" b="0" i="0" dirty="0">
                <a:solidFill>
                  <a:srgbClr val="00B0F0"/>
                </a:solidFill>
                <a:effectLst/>
                <a:latin typeface="Arial" panose="020B0604020202020204" pitchFamily="34" charset="0"/>
              </a:rPr>
              <a:t> Dimitrov, </a:t>
            </a:r>
            <a:r>
              <a:rPr lang="en-US" sz="1050" b="0" i="0" dirty="0" err="1">
                <a:solidFill>
                  <a:srgbClr val="00B0F0"/>
                </a:solidFill>
                <a:effectLst/>
                <a:latin typeface="Arial" panose="020B0604020202020204" pitchFamily="34" charset="0"/>
              </a:rPr>
              <a:t>Dimitar</a:t>
            </a:r>
            <a:r>
              <a:rPr lang="en-US" sz="1050" b="0" i="0" dirty="0">
                <a:solidFill>
                  <a:srgbClr val="00B0F0"/>
                </a:solidFill>
                <a:effectLst/>
                <a:latin typeface="Arial" panose="020B0604020202020204" pitchFamily="34" charset="0"/>
              </a:rPr>
              <a:t>, et al. "Detecting propaganda techniques in memes." </a:t>
            </a:r>
            <a:r>
              <a:rPr lang="en-US" sz="1050" b="0" i="1" dirty="0" err="1">
                <a:solidFill>
                  <a:srgbClr val="00B0F0"/>
                </a:solidFill>
                <a:effectLst/>
                <a:latin typeface="Arial" panose="020B0604020202020204" pitchFamily="34" charset="0"/>
              </a:rPr>
              <a:t>arXiv</a:t>
            </a:r>
            <a:r>
              <a:rPr lang="en-US" sz="1050" b="0" i="1" dirty="0">
                <a:solidFill>
                  <a:srgbClr val="00B0F0"/>
                </a:solidFill>
                <a:effectLst/>
                <a:latin typeface="Arial" panose="020B0604020202020204" pitchFamily="34" charset="0"/>
              </a:rPr>
              <a:t> preprint arXiv:2109.08013</a:t>
            </a:r>
            <a:r>
              <a:rPr lang="en-US" sz="1050" b="0" i="0" dirty="0">
                <a:solidFill>
                  <a:srgbClr val="00B0F0"/>
                </a:solidFill>
                <a:effectLst/>
                <a:latin typeface="Arial" panose="020B0604020202020204" pitchFamily="34" charset="0"/>
              </a:rPr>
              <a:t> (2021).</a:t>
            </a:r>
            <a:endParaRPr kumimoji="0" lang="en-AE" sz="1050" b="0" i="0" u="none" strike="noStrike" cap="none" spc="0" normalizeH="0" baseline="0" dirty="0">
              <a:ln>
                <a:noFill/>
              </a:ln>
              <a:solidFill>
                <a:srgbClr val="00B0F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F3EBF2-44D9-8A0F-3B7C-C86C71ADB4E7}"/>
              </a:ext>
            </a:extLst>
          </p:cNvPr>
          <p:cNvSpPr txBox="1"/>
          <p:nvPr/>
        </p:nvSpPr>
        <p:spPr>
          <a:xfrm>
            <a:off x="654627" y="2777495"/>
            <a:ext cx="6061859" cy="21236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Code-switching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is the mixing of multiple languages within the same text</a:t>
            </a:r>
          </a:p>
          <a:p>
            <a:endParaRPr lang="en-US" sz="2800" dirty="0">
              <a:solidFill>
                <a:schemeClr val="bg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800" dirty="0">
              <a:solidFill>
                <a:schemeClr val="bg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Example: </a:t>
            </a:r>
            <a:r>
              <a:rPr lang="en-US" dirty="0"/>
              <a:t>I was talking to my friend about the weather, </a:t>
            </a:r>
            <a:r>
              <a:rPr lang="en-US" u="sng" dirty="0"/>
              <a:t>aur </a:t>
            </a:r>
            <a:r>
              <a:rPr lang="en-US" u="sng" dirty="0" err="1"/>
              <a:t>phir</a:t>
            </a:r>
            <a:r>
              <a:rPr lang="en-US" u="sng" dirty="0"/>
              <a:t> </a:t>
            </a:r>
            <a:r>
              <a:rPr lang="en-US" u="sng" dirty="0" err="1"/>
              <a:t>humne</a:t>
            </a:r>
            <a:r>
              <a:rPr lang="en-US" u="sng" dirty="0"/>
              <a:t> decide </a:t>
            </a:r>
            <a:r>
              <a:rPr lang="en-US" u="sng" dirty="0" err="1"/>
              <a:t>kiya</a:t>
            </a:r>
            <a:r>
              <a:rPr lang="en-US" u="sng" dirty="0"/>
              <a:t> </a:t>
            </a:r>
            <a:r>
              <a:rPr lang="en-US" u="sng" dirty="0" err="1"/>
              <a:t>ke</a:t>
            </a:r>
            <a:r>
              <a:rPr lang="en-US" u="sng" dirty="0"/>
              <a:t> </a:t>
            </a:r>
            <a:r>
              <a:rPr lang="en-US" u="sng" dirty="0" err="1"/>
              <a:t>kal</a:t>
            </a:r>
            <a:r>
              <a:rPr lang="en-US" u="sng" dirty="0"/>
              <a:t> picnic pe </a:t>
            </a:r>
            <a:r>
              <a:rPr lang="en-US" u="sng" dirty="0" err="1"/>
              <a:t>jaenge</a:t>
            </a:r>
            <a:endParaRPr lang="en-US" sz="1800" i="1" u="sng" dirty="0">
              <a:solidFill>
                <a:schemeClr val="bg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50093808"/>
      </p:ext>
    </p:extLst>
  </p:cSld>
  <p:clrMapOvr>
    <a:masterClrMapping/>
  </p:clrMapOvr>
  <p:transition spd="med" advTm="16806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16365-6A28-9ECE-CC7B-8350CC4094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960" y="2123109"/>
            <a:ext cx="10515601" cy="2322768"/>
          </a:xfrm>
        </p:spPr>
        <p:txBody>
          <a:bodyPr>
            <a:normAutofit/>
          </a:bodyPr>
          <a:lstStyle/>
          <a:p>
            <a:r>
              <a:rPr lang="en-AE" sz="8800" dirty="0"/>
              <a:t>Motivation</a:t>
            </a:r>
          </a:p>
        </p:txBody>
      </p:sp>
      <p:sp>
        <p:nvSpPr>
          <p:cNvPr id="4" name="Slide Number Placeholder 4">
            <a:extLst>
              <a:ext uri="{FF2B5EF4-FFF2-40B4-BE49-F238E27FC236}">
                <a16:creationId xmlns:a16="http://schemas.microsoft.com/office/drawing/2014/main" id="{8D5A55FD-4B79-F66D-FB7A-CB7234FB66D0}"/>
              </a:ext>
            </a:extLst>
          </p:cNvPr>
          <p:cNvSpPr txBox="1">
            <a:spLocks/>
          </p:cNvSpPr>
          <p:nvPr/>
        </p:nvSpPr>
        <p:spPr>
          <a:xfrm>
            <a:off x="11710553" y="6317673"/>
            <a:ext cx="196273" cy="3683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888888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9pPr>
          </a:lstStyle>
          <a:p>
            <a:fld id="{86CB4B4D-7CA3-9044-876B-883B54F8677D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2664210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4542D81-4037-7B10-2F8E-2772FA162645}"/>
              </a:ext>
            </a:extLst>
          </p:cNvPr>
          <p:cNvSpPr txBox="1"/>
          <p:nvPr/>
        </p:nvSpPr>
        <p:spPr>
          <a:xfrm>
            <a:off x="654627" y="325843"/>
            <a:ext cx="9871364" cy="28007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AE" sz="2800" b="0" i="0" u="none" strike="noStrike" cap="none" spc="0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Why is there a need?</a:t>
            </a: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kumimoji="0" lang="en-AE" sz="2800" b="0" i="0" u="none" strike="noStrike" cap="none" spc="0" normalizeH="0" baseline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0" lang="en-AE" sz="2400" b="0" i="0" u="none" strike="noStrike" cap="none" spc="0" normalizeH="0" baseline="0" dirty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Popularity of social media and prevalence of propagan</a:t>
            </a:r>
            <a:r>
              <a:rPr lang="en-AE" sz="24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</a:t>
            </a:r>
            <a:endParaRPr lang="en-AE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AE" sz="2400" b="0" i="0" u="none" strike="noStrike" cap="none" spc="0" normalizeH="0" baseline="0" dirty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Propaganda’s negative effect on people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0" i="0" u="none" strike="noStrike" cap="none" dirty="0">
                <a:solidFill>
                  <a:schemeClr val="tx2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Presence of multilingual communities on social media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  <a:sym typeface="Arial"/>
              </a:rPr>
              <a:t>Presence of code-switched text on social media platforms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  <a:sym typeface="Arial"/>
              </a:rPr>
              <a:t>Need for propaganda detection systems </a:t>
            </a:r>
            <a:r>
              <a:rPr lang="en-US" sz="2000" dirty="0">
                <a:latin typeface="Arial"/>
                <a:cs typeface="Arial"/>
                <a:sym typeface="Arial"/>
              </a:rPr>
              <a:t>	</a:t>
            </a: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C4245AF8-CED4-FCA6-EAE1-5A27BC755F28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10922623" y="6414760"/>
            <a:ext cx="258624" cy="248305"/>
          </a:xfrm>
        </p:spPr>
        <p:txBody>
          <a:bodyPr/>
          <a:lstStyle/>
          <a:p>
            <a:fld id="{86CB4B4D-7CA3-9044-876B-883B54F8677D}" type="slidenum">
              <a:rPr lang="en-US" smtClean="0"/>
              <a:t>5</a:t>
            </a:fld>
            <a:endParaRPr lang="en-US" dirty="0"/>
          </a:p>
        </p:txBody>
      </p:sp>
      <p:pic>
        <p:nvPicPr>
          <p:cNvPr id="1026" name="Picture 2" descr="propaganda propaganda everywhere - propaganda propaganda everywhere  Buzz Lightyear">
            <a:extLst>
              <a:ext uri="{FF2B5EF4-FFF2-40B4-BE49-F238E27FC236}">
                <a16:creationId xmlns:a16="http://schemas.microsoft.com/office/drawing/2014/main" id="{850C58D4-09C9-9D9C-0A82-1F77F31EFA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8210" y="3289358"/>
            <a:ext cx="4446222" cy="3379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9137000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16365-6A28-9ECE-CC7B-8350CC4094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960" y="2123109"/>
            <a:ext cx="10515601" cy="2322768"/>
          </a:xfrm>
        </p:spPr>
        <p:txBody>
          <a:bodyPr>
            <a:normAutofit/>
          </a:bodyPr>
          <a:lstStyle/>
          <a:p>
            <a:r>
              <a:rPr lang="en-AE" sz="8800" dirty="0"/>
              <a:t>Contribution</a:t>
            </a:r>
          </a:p>
        </p:txBody>
      </p:sp>
      <p:sp>
        <p:nvSpPr>
          <p:cNvPr id="4" name="Slide Number Placeholder 4">
            <a:extLst>
              <a:ext uri="{FF2B5EF4-FFF2-40B4-BE49-F238E27FC236}">
                <a16:creationId xmlns:a16="http://schemas.microsoft.com/office/drawing/2014/main" id="{460B91F2-DBA1-210B-CA61-FE9954825EEF}"/>
              </a:ext>
            </a:extLst>
          </p:cNvPr>
          <p:cNvSpPr txBox="1">
            <a:spLocks/>
          </p:cNvSpPr>
          <p:nvPr/>
        </p:nvSpPr>
        <p:spPr>
          <a:xfrm>
            <a:off x="11710553" y="6317673"/>
            <a:ext cx="196273" cy="3683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888888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9pPr>
          </a:lstStyle>
          <a:p>
            <a:fld id="{86CB4B4D-7CA3-9044-876B-883B54F8677D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6258167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4542D81-4037-7B10-2F8E-2772FA162645}"/>
              </a:ext>
            </a:extLst>
          </p:cNvPr>
          <p:cNvSpPr txBox="1"/>
          <p:nvPr/>
        </p:nvSpPr>
        <p:spPr>
          <a:xfrm>
            <a:off x="631181" y="361013"/>
            <a:ext cx="9871364" cy="28930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AE" sz="2800" b="0" i="0" u="none" strike="noStrike" cap="none" spc="0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Our Contributions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AE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400" dirty="0">
                <a:solidFill>
                  <a:schemeClr val="tx2">
                    <a:lumMod val="50000"/>
                  </a:schemeClr>
                </a:solidFill>
                <a:effectLst/>
                <a:latin typeface="Helvetica" pitchFamily="2" charset="0"/>
              </a:rPr>
              <a:t>For</a:t>
            </a:r>
            <a:r>
              <a:rPr lang="en-US" sz="2400" dirty="0">
                <a:solidFill>
                  <a:schemeClr val="tx2">
                    <a:lumMod val="50000"/>
                  </a:schemeClr>
                </a:solidFill>
                <a:latin typeface="Helvetica" pitchFamily="2" charset="0"/>
              </a:rPr>
              <a:t>mulation of novel task</a:t>
            </a:r>
            <a:r>
              <a:rPr lang="en-US" sz="2400" dirty="0">
                <a:solidFill>
                  <a:schemeClr val="tx2">
                    <a:lumMod val="50000"/>
                  </a:schemeClr>
                </a:solidFill>
                <a:effectLst/>
                <a:latin typeface="Helvetica" pitchFamily="2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endParaRPr lang="en-US" sz="2400" dirty="0">
              <a:solidFill>
                <a:schemeClr val="tx2">
                  <a:lumMod val="50000"/>
                </a:schemeClr>
              </a:solidFill>
              <a:effectLst/>
              <a:latin typeface="Helvetica" pitchFamily="2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400" dirty="0">
                <a:solidFill>
                  <a:schemeClr val="tx2">
                    <a:lumMod val="50000"/>
                  </a:schemeClr>
                </a:solidFill>
                <a:latin typeface="Helvetica" pitchFamily="2" charset="0"/>
              </a:rPr>
              <a:t>Creation of annotated code-switched dataset</a:t>
            </a:r>
          </a:p>
          <a:p>
            <a:pPr marL="342900" indent="-342900">
              <a:buFont typeface="+mj-lt"/>
              <a:buAutoNum type="arabicPeriod"/>
            </a:pPr>
            <a:endParaRPr lang="en-US" sz="2400" dirty="0">
              <a:solidFill>
                <a:schemeClr val="tx2">
                  <a:lumMod val="50000"/>
                </a:schemeClr>
              </a:solidFill>
              <a:effectLst/>
              <a:latin typeface="Helvetica" pitchFamily="2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400" dirty="0">
                <a:solidFill>
                  <a:schemeClr val="tx2">
                    <a:lumMod val="50000"/>
                  </a:schemeClr>
                </a:solidFill>
                <a:latin typeface="Helvetica" pitchFamily="2" charset="0"/>
              </a:rPr>
              <a:t>Comparative analysis through running multiple experiments</a:t>
            </a:r>
            <a:endParaRPr lang="en-US" sz="2400" dirty="0">
              <a:solidFill>
                <a:schemeClr val="tx2">
                  <a:lumMod val="50000"/>
                </a:schemeClr>
              </a:solidFill>
              <a:effectLst/>
              <a:latin typeface="Helvetica" pitchFamily="2" charset="0"/>
            </a:endParaRPr>
          </a:p>
          <a:p>
            <a:endParaRPr lang="en-US" dirty="0">
              <a:solidFill>
                <a:schemeClr val="tx2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13CA411C-8BA6-3BFE-EDAC-7B9C016F0E8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10922623" y="6414760"/>
            <a:ext cx="258624" cy="248305"/>
          </a:xfrm>
        </p:spPr>
        <p:txBody>
          <a:bodyPr/>
          <a:lstStyle/>
          <a:p>
            <a:fld id="{86CB4B4D-7CA3-9044-876B-883B54F8677D}" type="slidenum">
              <a:rPr lang="en-US" smtClean="0"/>
              <a:t>7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A97FF1-1792-2BEB-9C18-090E3CBAC2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15130" y="3429000"/>
            <a:ext cx="10903634" cy="313915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98CB813-6C97-384F-D1E2-6454BF46D6F1}"/>
              </a:ext>
            </a:extLst>
          </p:cNvPr>
          <p:cNvSpPr/>
          <p:nvPr/>
        </p:nvSpPr>
        <p:spPr>
          <a:xfrm>
            <a:off x="0" y="5427785"/>
            <a:ext cx="10688504" cy="1069202"/>
          </a:xfrm>
          <a:prstGeom prst="rect">
            <a:avLst/>
          </a:prstGeom>
          <a:solidFill>
            <a:srgbClr val="FFFFFF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AE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6792913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16365-6A28-9ECE-CC7B-8350CC4094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960" y="2123109"/>
            <a:ext cx="10515601" cy="2322768"/>
          </a:xfrm>
        </p:spPr>
        <p:txBody>
          <a:bodyPr>
            <a:normAutofit/>
          </a:bodyPr>
          <a:lstStyle/>
          <a:p>
            <a:r>
              <a:rPr lang="en-AE" sz="8800" dirty="0"/>
              <a:t>Dataset</a:t>
            </a:r>
          </a:p>
        </p:txBody>
      </p:sp>
      <p:sp>
        <p:nvSpPr>
          <p:cNvPr id="4" name="Slide Number Placeholder 4">
            <a:extLst>
              <a:ext uri="{FF2B5EF4-FFF2-40B4-BE49-F238E27FC236}">
                <a16:creationId xmlns:a16="http://schemas.microsoft.com/office/drawing/2014/main" id="{65471E61-32CF-FA98-FAC0-04911AEE4C28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11710553" y="6317673"/>
            <a:ext cx="196273" cy="368301"/>
          </a:xfrm>
        </p:spPr>
        <p:txBody>
          <a:bodyPr/>
          <a:lstStyle/>
          <a:p>
            <a:fld id="{86CB4B4D-7CA3-9044-876B-883B54F8677D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4690882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460053-76A2-EA92-F201-34EE9B0FC3B6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9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6D4C026-0F5A-7227-12C7-60233EF9F2F0}"/>
              </a:ext>
            </a:extLst>
          </p:cNvPr>
          <p:cNvSpPr txBox="1"/>
          <p:nvPr/>
        </p:nvSpPr>
        <p:spPr>
          <a:xfrm>
            <a:off x="654627" y="621318"/>
            <a:ext cx="9871364" cy="409342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AE" sz="28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Dataset Collection</a:t>
            </a: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en-AE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u="sng" dirty="0">
                <a:solidFill>
                  <a:schemeClr val="tx2">
                    <a:lumMod val="50000"/>
                  </a:schemeClr>
                </a:solidFill>
                <a:effectLst/>
                <a:latin typeface="Helvetica" pitchFamily="2" charset="0"/>
              </a:rPr>
              <a:t>Dataset Sources:</a:t>
            </a:r>
            <a:r>
              <a:rPr lang="en-US" sz="2400" dirty="0">
                <a:solidFill>
                  <a:schemeClr val="tx2">
                    <a:lumMod val="50000"/>
                  </a:schemeClr>
                </a:solidFill>
                <a:effectLst/>
                <a:latin typeface="Helvetica" pitchFamily="2" charset="0"/>
              </a:rPr>
              <a:t> Twitter, Facebook, Instagram and YouTube</a:t>
            </a:r>
          </a:p>
          <a:p>
            <a:endParaRPr lang="en-US" sz="2400" dirty="0">
              <a:solidFill>
                <a:schemeClr val="tx2">
                  <a:lumMod val="50000"/>
                </a:schemeClr>
              </a:solidFill>
              <a:effectLst/>
              <a:latin typeface="Helvetica" pitchFamily="2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400" dirty="0">
                <a:solidFill>
                  <a:schemeClr val="tx2">
                    <a:lumMod val="50000"/>
                  </a:schemeClr>
                </a:solidFill>
                <a:latin typeface="Helvetica" pitchFamily="2" charset="0"/>
              </a:rPr>
              <a:t>Four collectors (500 code-switched texts each) </a:t>
            </a:r>
          </a:p>
          <a:p>
            <a:pPr marL="342900" indent="-342900">
              <a:buFont typeface="+mj-lt"/>
              <a:buAutoNum type="arabicPeriod"/>
            </a:pPr>
            <a:endParaRPr lang="en-US" sz="2400" dirty="0">
              <a:solidFill>
                <a:schemeClr val="tx2">
                  <a:lumMod val="50000"/>
                </a:schemeClr>
              </a:solidFill>
              <a:latin typeface="Helvetica" pitchFamily="2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400" dirty="0">
                <a:solidFill>
                  <a:schemeClr val="tx2">
                    <a:lumMod val="50000"/>
                  </a:schemeClr>
                </a:solidFill>
                <a:latin typeface="Helvetica" pitchFamily="2" charset="0"/>
              </a:rPr>
              <a:t>Collectors selection criteria</a:t>
            </a:r>
          </a:p>
          <a:p>
            <a:pPr marL="342900" indent="-342900">
              <a:buFont typeface="+mj-lt"/>
              <a:buAutoNum type="arabicPeriod"/>
            </a:pPr>
            <a:endParaRPr lang="en-US" sz="2400" dirty="0">
              <a:solidFill>
                <a:schemeClr val="tx2">
                  <a:lumMod val="50000"/>
                </a:schemeClr>
              </a:solidFill>
              <a:effectLst/>
              <a:latin typeface="Helvetica" pitchFamily="2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400" dirty="0">
                <a:solidFill>
                  <a:schemeClr val="tx2">
                    <a:lumMod val="50000"/>
                  </a:schemeClr>
                </a:solidFill>
                <a:latin typeface="Helvetica" pitchFamily="2" charset="0"/>
              </a:rPr>
              <a:t>Dataset filtering for quality purposes</a:t>
            </a:r>
          </a:p>
          <a:p>
            <a:pPr marL="342900" indent="-342900">
              <a:buFont typeface="+mj-lt"/>
              <a:buAutoNum type="arabicPeriod"/>
            </a:pPr>
            <a:endParaRPr lang="en-US" sz="2400" dirty="0">
              <a:solidFill>
                <a:schemeClr val="tx2">
                  <a:lumMod val="50000"/>
                </a:schemeClr>
              </a:solidFill>
              <a:effectLst/>
              <a:latin typeface="Helvetica" pitchFamily="2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400" dirty="0">
                <a:solidFill>
                  <a:schemeClr val="tx2">
                    <a:lumMod val="50000"/>
                  </a:schemeClr>
                </a:solidFill>
                <a:effectLst/>
                <a:latin typeface="Helvetica" pitchFamily="2" charset="0"/>
              </a:rPr>
              <a:t>Ethical considerations</a:t>
            </a:r>
          </a:p>
        </p:txBody>
      </p:sp>
    </p:spTree>
    <p:extLst>
      <p:ext uri="{BB962C8B-B14F-4D97-AF65-F5344CB8AC3E}">
        <p14:creationId xmlns:p14="http://schemas.microsoft.com/office/powerpoint/2010/main" val="3160442121"/>
      </p:ext>
    </p:extLst>
  </p:cSld>
  <p:clrMapOvr>
    <a:masterClrMapping/>
  </p:clrMapOvr>
  <p:transition spd="med"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.8"/>
</p:tagLst>
</file>

<file path=ppt/theme/theme1.xml><?xml version="1.0" encoding="utf-8"?>
<a:theme xmlns:a="http://schemas.openxmlformats.org/drawingml/2006/main" name="MBZUAI DECK THEME">
  <a:themeElements>
    <a:clrScheme name="MBZUAI DECK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10069F"/>
      </a:accent1>
      <a:accent2>
        <a:srgbClr val="4EC3E0"/>
      </a:accent2>
      <a:accent3>
        <a:srgbClr val="002454"/>
      </a:accent3>
      <a:accent4>
        <a:srgbClr val="FDDA24"/>
      </a:accent4>
      <a:accent5>
        <a:srgbClr val="A7A3E0"/>
      </a:accent5>
      <a:accent6>
        <a:srgbClr val="5B6770"/>
      </a:accent6>
      <a:hlink>
        <a:srgbClr val="0000FF"/>
      </a:hlink>
      <a:folHlink>
        <a:srgbClr val="FF00FF"/>
      </a:folHlink>
    </a:clrScheme>
    <a:fontScheme name="MBZUAI DECK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MBZUAI DECK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Cordelia template">
  <a:themeElements>
    <a:clrScheme name="Custom 347">
      <a:dk1>
        <a:srgbClr val="263238"/>
      </a:dk1>
      <a:lt1>
        <a:srgbClr val="FFFFFF"/>
      </a:lt1>
      <a:dk2>
        <a:srgbClr val="607D8B"/>
      </a:dk2>
      <a:lt2>
        <a:srgbClr val="ECEFF1"/>
      </a:lt2>
      <a:accent1>
        <a:srgbClr val="0091EA"/>
      </a:accent1>
      <a:accent2>
        <a:srgbClr val="0053A3"/>
      </a:accent2>
      <a:accent3>
        <a:srgbClr val="607D8B"/>
      </a:accent3>
      <a:accent4>
        <a:srgbClr val="CFD8DC"/>
      </a:accent4>
      <a:accent5>
        <a:srgbClr val="ECEFF1"/>
      </a:accent5>
      <a:accent6>
        <a:srgbClr val="ACDBF8"/>
      </a:accent6>
      <a:hlink>
        <a:srgbClr val="0091EA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MBZUAI DECK THEME">
  <a:themeElements>
    <a:clrScheme name="MBZUAI DECK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10069F"/>
      </a:accent1>
      <a:accent2>
        <a:srgbClr val="4EC3E0"/>
      </a:accent2>
      <a:accent3>
        <a:srgbClr val="002454"/>
      </a:accent3>
      <a:accent4>
        <a:srgbClr val="FDDA24"/>
      </a:accent4>
      <a:accent5>
        <a:srgbClr val="A7A3E0"/>
      </a:accent5>
      <a:accent6>
        <a:srgbClr val="5B6770"/>
      </a:accent6>
      <a:hlink>
        <a:srgbClr val="0000FF"/>
      </a:hlink>
      <a:folHlink>
        <a:srgbClr val="FF00FF"/>
      </a:folHlink>
    </a:clrScheme>
    <a:fontScheme name="MBZUAI DECK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MBZUAI DECK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8434</TotalTime>
  <Words>446</Words>
  <Application>Microsoft Macintosh PowerPoint</Application>
  <PresentationFormat>Widescreen</PresentationFormat>
  <Paragraphs>123</Paragraphs>
  <Slides>22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22</vt:i4>
      </vt:variant>
    </vt:vector>
  </HeadingPairs>
  <TitlesOfParts>
    <vt:vector size="32" baseType="lpstr">
      <vt:lpstr>Arial</vt:lpstr>
      <vt:lpstr>Calibri</vt:lpstr>
      <vt:lpstr>Calibri Light</vt:lpstr>
      <vt:lpstr>Helvetica</vt:lpstr>
      <vt:lpstr>Roboto Slab</vt:lpstr>
      <vt:lpstr>Source Sans Pro</vt:lpstr>
      <vt:lpstr>Times New Roman</vt:lpstr>
      <vt:lpstr>Verdana</vt:lpstr>
      <vt:lpstr>MBZUAI DECK THEME</vt:lpstr>
      <vt:lpstr>Cordelia template</vt:lpstr>
      <vt:lpstr>PowerPoint Presentation</vt:lpstr>
      <vt:lpstr>Background</vt:lpstr>
      <vt:lpstr>PowerPoint Presentation</vt:lpstr>
      <vt:lpstr>Motivation</vt:lpstr>
      <vt:lpstr>PowerPoint Presentation</vt:lpstr>
      <vt:lpstr>Contribution</vt:lpstr>
      <vt:lpstr>PowerPoint Presentation</vt:lpstr>
      <vt:lpstr>Dataset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Experiments and Results</vt:lpstr>
      <vt:lpstr>PowerPoint Presentation</vt:lpstr>
      <vt:lpstr>PowerPoint Presentation</vt:lpstr>
      <vt:lpstr>PowerPoint Presentation</vt:lpstr>
      <vt:lpstr>Conclusion &amp; Future Work</vt:lpstr>
      <vt:lpstr>PowerPoint Presentation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Prof. Ted Briscoe</dc:title>
  <cp:lastModifiedBy>Muhammad Umar Salman</cp:lastModifiedBy>
  <cp:revision>217</cp:revision>
  <dcterms:modified xsi:type="dcterms:W3CDTF">2023-11-14T16:50:44Z</dcterms:modified>
</cp:coreProperties>
</file>